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542" r:id="rId2"/>
    <p:sldId id="543" r:id="rId3"/>
    <p:sldId id="541" r:id="rId4"/>
    <p:sldId id="475" r:id="rId5"/>
    <p:sldId id="635" r:id="rId6"/>
    <p:sldId id="476" r:id="rId7"/>
    <p:sldId id="636" r:id="rId8"/>
    <p:sldId id="477" r:id="rId9"/>
    <p:sldId id="478" r:id="rId10"/>
    <p:sldId id="479" r:id="rId11"/>
    <p:sldId id="637" r:id="rId12"/>
    <p:sldId id="48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85"/>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8" autoAdjust="0"/>
    <p:restoredTop sz="94343" autoAdjust="0"/>
  </p:normalViewPr>
  <p:slideViewPr>
    <p:cSldViewPr snapToGrid="0">
      <p:cViewPr varScale="1">
        <p:scale>
          <a:sx n="60" d="100"/>
          <a:sy n="60" d="100"/>
        </p:scale>
        <p:origin x="52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61C9E-7B3A-47EE-88E2-79A140177EA9}" type="datetimeFigureOut">
              <a:rPr kumimoji="1" lang="ja-JP" altLang="en-US" smtClean="0"/>
              <a:t>2022/3/10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5C817-6623-40DE-A847-5EAA430C9192}" type="slidenum">
              <a:rPr kumimoji="1" lang="ja-JP" altLang="en-US" smtClean="0"/>
              <a:t>‹#›</a:t>
            </a:fld>
            <a:endParaRPr kumimoji="1" lang="ja-JP" altLang="en-US"/>
          </a:p>
        </p:txBody>
      </p:sp>
    </p:spTree>
    <p:extLst>
      <p:ext uri="{BB962C8B-B14F-4D97-AF65-F5344CB8AC3E}">
        <p14:creationId xmlns:p14="http://schemas.microsoft.com/office/powerpoint/2010/main" val="4172453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099704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4229930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39155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717771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81993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42828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2667378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03117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4293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966693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7BF8274-35F6-4B64-8986-3AF2353B22F2}" type="datetimeFigureOut">
              <a:rPr kumimoji="1" lang="ja-JP" altLang="en-US" smtClean="0"/>
              <a:t>2022/3/10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173140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BF8274-35F6-4B64-8986-3AF2353B22F2}" type="datetimeFigureOut">
              <a:rPr kumimoji="1" lang="ja-JP" altLang="en-US" smtClean="0"/>
              <a:t>2022/3/10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C81255-AFF8-46C5-A09D-F5909B46ED95}" type="slidenum">
              <a:rPr kumimoji="1" lang="ja-JP" altLang="en-US" smtClean="0"/>
              <a:t>‹#›</a:t>
            </a:fld>
            <a:endParaRPr kumimoji="1" lang="ja-JP" altLang="en-US"/>
          </a:p>
        </p:txBody>
      </p:sp>
    </p:spTree>
    <p:extLst>
      <p:ext uri="{BB962C8B-B14F-4D97-AF65-F5344CB8AC3E}">
        <p14:creationId xmlns:p14="http://schemas.microsoft.com/office/powerpoint/2010/main" val="32863200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11.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isu.skr.u-ryukyu.ac.jp/staff/arashiro/"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png"/><Relationship Id="rId7" Type="http://schemas.openxmlformats.org/officeDocument/2006/relationships/image" Target="../media/image2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1.png"/><Relationship Id="rId4" Type="http://schemas.openxmlformats.org/officeDocument/2006/relationships/image" Target="../media/image30.gif"/></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4.png"/><Relationship Id="rId7" Type="http://schemas.openxmlformats.org/officeDocument/2006/relationships/image" Target="../media/image1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35.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31263-49D2-4561-B366-19685FC98532}"/>
              </a:ext>
            </a:extLst>
          </p:cNvPr>
          <p:cNvSpPr>
            <a:spLocks noGrp="1"/>
          </p:cNvSpPr>
          <p:nvPr>
            <p:ph type="title"/>
          </p:nvPr>
        </p:nvSpPr>
        <p:spPr>
          <a:xfrm>
            <a:off x="276046" y="365126"/>
            <a:ext cx="8086290" cy="1325563"/>
          </a:xfrm>
        </p:spPr>
        <p:txBody>
          <a:bodyPr>
            <a:normAutofit/>
          </a:bodyPr>
          <a:lstStyle/>
          <a:p>
            <a:pPr algn="r"/>
            <a:r>
              <a:rPr kumimoji="1" lang="en-US" altLang="ja-JP" dirty="0"/>
              <a:t>Free Kanji Material  </a:t>
            </a:r>
            <a:r>
              <a:rPr kumimoji="1" lang="ja-JP" altLang="en-US" dirty="0"/>
              <a:t>無料漢字教材</a:t>
            </a:r>
            <a:br>
              <a:rPr kumimoji="1" lang="en-US" altLang="ja-JP" dirty="0"/>
            </a:br>
            <a:r>
              <a:rPr kumimoji="1" lang="en-US" altLang="ja-JP" sz="3600" dirty="0">
                <a:solidFill>
                  <a:srgbClr val="FF0000"/>
                </a:solidFill>
                <a:highlight>
                  <a:srgbClr val="FFFF00"/>
                </a:highlight>
              </a:rPr>
              <a:t>kanji0215-0220</a:t>
            </a:r>
            <a:r>
              <a:rPr lang="ja-JP" altLang="en-US" sz="3600" dirty="0"/>
              <a:t>　新城直樹</a:t>
            </a:r>
            <a:endParaRPr kumimoji="1" lang="ja-JP" altLang="en-US" sz="3600" dirty="0"/>
          </a:p>
        </p:txBody>
      </p:sp>
      <p:sp>
        <p:nvSpPr>
          <p:cNvPr id="3" name="コンテンツ プレースホルダー 2">
            <a:extLst>
              <a:ext uri="{FF2B5EF4-FFF2-40B4-BE49-F238E27FC236}">
                <a16:creationId xmlns:a16="http://schemas.microsoft.com/office/drawing/2014/main" id="{65CAA980-FE4A-48E0-826A-3FA6EF638441}"/>
              </a:ext>
            </a:extLst>
          </p:cNvPr>
          <p:cNvSpPr>
            <a:spLocks noGrp="1"/>
          </p:cNvSpPr>
          <p:nvPr>
            <p:ph idx="1"/>
          </p:nvPr>
        </p:nvSpPr>
        <p:spPr>
          <a:xfrm>
            <a:off x="276046" y="2141536"/>
            <a:ext cx="8351760" cy="4351338"/>
          </a:xfrm>
        </p:spPr>
        <p:txBody>
          <a:bodyPr>
            <a:normAutofit fontScale="92500"/>
          </a:bodyPr>
          <a:lstStyle/>
          <a:p>
            <a:pPr marL="0" indent="0">
              <a:buNone/>
            </a:pPr>
            <a:r>
              <a:rPr kumimoji="1" lang="ja-JP" altLang="en-US" dirty="0"/>
              <a:t>　本漢字教材は個人、法人、商用、非商用問わず無料でご利用頂けます。</a:t>
            </a:r>
          </a:p>
          <a:p>
            <a:pPr marL="0" indent="0">
              <a:buNone/>
            </a:pPr>
            <a:r>
              <a:rPr kumimoji="1" lang="ja-JP" altLang="en-US" dirty="0"/>
              <a:t>　ただし，一部</a:t>
            </a:r>
            <a:r>
              <a:rPr lang="ja-JP" altLang="en-US" dirty="0"/>
              <a:t>の</a:t>
            </a:r>
            <a:r>
              <a:rPr kumimoji="1" lang="ja-JP" altLang="en-US" dirty="0"/>
              <a:t>画像ファイルはクリエイティブ・コモンズ・ライセンスに基づいて利用していますので，例えば，ご自身で加工・編集したものを公開・配布する場合は自己責任で条件をお守りください。</a:t>
            </a:r>
          </a:p>
          <a:p>
            <a:pPr marL="0" indent="0">
              <a:buNone/>
            </a:pPr>
            <a:r>
              <a:rPr kumimoji="1" lang="ja-JP" altLang="en-US" dirty="0"/>
              <a:t>　書き順の</a:t>
            </a:r>
            <a:r>
              <a:rPr kumimoji="1" lang="en-US" altLang="ja-JP" dirty="0"/>
              <a:t>GIF</a:t>
            </a:r>
            <a:r>
              <a:rPr kumimoji="1" lang="ja-JP" altLang="en-US" dirty="0"/>
              <a:t>ファイルは全て新城が作成したものです。書き順の</a:t>
            </a:r>
            <a:r>
              <a:rPr kumimoji="1" lang="en-US" altLang="ja-JP" dirty="0"/>
              <a:t>GIF</a:t>
            </a:r>
            <a:r>
              <a:rPr kumimoji="1" lang="ja-JP" altLang="en-US" dirty="0"/>
              <a:t>ファイルを編集・加工するために編集用ファイルがほしいという方はご連絡ください（</a:t>
            </a:r>
            <a:r>
              <a:rPr kumimoji="1" lang="en-US" altLang="ja-JP" dirty="0"/>
              <a:t>RealPaint</a:t>
            </a:r>
            <a:r>
              <a:rPr kumimoji="1" lang="ja-JP" altLang="en-US" dirty="0"/>
              <a:t>で作成しましたので，</a:t>
            </a:r>
            <a:r>
              <a:rPr kumimoji="1" lang="en-US" altLang="ja-JP" dirty="0"/>
              <a:t>rli</a:t>
            </a:r>
            <a:r>
              <a:rPr kumimoji="1" lang="ja-JP" altLang="en-US" dirty="0"/>
              <a:t>ファイルをお渡しします）。</a:t>
            </a:r>
          </a:p>
        </p:txBody>
      </p:sp>
    </p:spTree>
    <p:extLst>
      <p:ext uri="{BB962C8B-B14F-4D97-AF65-F5344CB8AC3E}">
        <p14:creationId xmlns:p14="http://schemas.microsoft.com/office/powerpoint/2010/main" val="78403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A9CDB52-5219-4E45-BFDD-78B36D826DA1}"/>
              </a:ext>
            </a:extLst>
          </p:cNvPr>
          <p:cNvPicPr>
            <a:picLocks noChangeAspect="1"/>
          </p:cNvPicPr>
          <p:nvPr/>
        </p:nvPicPr>
        <p:blipFill>
          <a:blip r:embed="rId2"/>
          <a:stretch>
            <a:fillRect/>
          </a:stretch>
        </p:blipFill>
        <p:spPr>
          <a:xfrm>
            <a:off x="0" y="-6437"/>
            <a:ext cx="9144000" cy="470458"/>
          </a:xfrm>
          <a:prstGeom prst="rect">
            <a:avLst/>
          </a:prstGeom>
        </p:spPr>
      </p:pic>
      <p:pic>
        <p:nvPicPr>
          <p:cNvPr id="4" name="図 3">
            <a:extLst>
              <a:ext uri="{FF2B5EF4-FFF2-40B4-BE49-F238E27FC236}">
                <a16:creationId xmlns:a16="http://schemas.microsoft.com/office/drawing/2014/main" id="{E22D0FED-78D9-4DC1-9322-990DF80D3A87}"/>
              </a:ext>
            </a:extLst>
          </p:cNvPr>
          <p:cNvPicPr>
            <a:picLocks noChangeAspect="1"/>
          </p:cNvPicPr>
          <p:nvPr/>
        </p:nvPicPr>
        <p:blipFill>
          <a:blip r:embed="rId3"/>
          <a:stretch>
            <a:fillRect/>
          </a:stretch>
        </p:blipFill>
        <p:spPr>
          <a:xfrm>
            <a:off x="0" y="458767"/>
            <a:ext cx="9144000" cy="470458"/>
          </a:xfrm>
          <a:prstGeom prst="rect">
            <a:avLst/>
          </a:prstGeom>
        </p:spPr>
      </p:pic>
      <p:pic>
        <p:nvPicPr>
          <p:cNvPr id="5" name="図 4">
            <a:extLst>
              <a:ext uri="{FF2B5EF4-FFF2-40B4-BE49-F238E27FC236}">
                <a16:creationId xmlns:a16="http://schemas.microsoft.com/office/drawing/2014/main" id="{8A7B9FFB-5E5C-4EAF-9675-2978467CD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155" y="1029028"/>
            <a:ext cx="2058088" cy="2058088"/>
          </a:xfrm>
          <a:prstGeom prst="rect">
            <a:avLst/>
          </a:prstGeom>
        </p:spPr>
      </p:pic>
      <p:pic>
        <p:nvPicPr>
          <p:cNvPr id="6" name="図 5">
            <a:extLst>
              <a:ext uri="{FF2B5EF4-FFF2-40B4-BE49-F238E27FC236}">
                <a16:creationId xmlns:a16="http://schemas.microsoft.com/office/drawing/2014/main" id="{270BE0E0-6B13-426F-8E0E-2424A840E084}"/>
              </a:ext>
            </a:extLst>
          </p:cNvPr>
          <p:cNvPicPr>
            <a:picLocks noChangeAspect="1"/>
          </p:cNvPicPr>
          <p:nvPr/>
        </p:nvPicPr>
        <p:blipFill>
          <a:blip r:embed="rId5"/>
          <a:stretch>
            <a:fillRect/>
          </a:stretch>
        </p:blipFill>
        <p:spPr>
          <a:xfrm>
            <a:off x="2963031" y="1065114"/>
            <a:ext cx="1417901" cy="1804601"/>
          </a:xfrm>
          <a:prstGeom prst="rect">
            <a:avLst/>
          </a:prstGeom>
        </p:spPr>
      </p:pic>
      <p:sp>
        <p:nvSpPr>
          <p:cNvPr id="7" name="矢印: 右 6">
            <a:extLst>
              <a:ext uri="{FF2B5EF4-FFF2-40B4-BE49-F238E27FC236}">
                <a16:creationId xmlns:a16="http://schemas.microsoft.com/office/drawing/2014/main" id="{9195C69A-E6D5-4039-AFE8-A5B5F5FA2E9B}"/>
              </a:ext>
            </a:extLst>
          </p:cNvPr>
          <p:cNvSpPr/>
          <p:nvPr/>
        </p:nvSpPr>
        <p:spPr>
          <a:xfrm>
            <a:off x="2275857" y="1682014"/>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A74B3D57-14E1-45B9-94CE-0CE817AFB3C6}"/>
              </a:ext>
            </a:extLst>
          </p:cNvPr>
          <p:cNvPicPr>
            <a:picLocks noChangeAspect="1"/>
          </p:cNvPicPr>
          <p:nvPr/>
        </p:nvPicPr>
        <p:blipFill>
          <a:blip r:embed="rId6"/>
          <a:stretch>
            <a:fillRect/>
          </a:stretch>
        </p:blipFill>
        <p:spPr>
          <a:xfrm>
            <a:off x="4494009" y="1156976"/>
            <a:ext cx="1711099" cy="1618440"/>
          </a:xfrm>
          <a:prstGeom prst="rect">
            <a:avLst/>
          </a:prstGeom>
        </p:spPr>
      </p:pic>
      <p:sp>
        <p:nvSpPr>
          <p:cNvPr id="11" name="矢印: 右 10">
            <a:extLst>
              <a:ext uri="{FF2B5EF4-FFF2-40B4-BE49-F238E27FC236}">
                <a16:creationId xmlns:a16="http://schemas.microsoft.com/office/drawing/2014/main" id="{F4BB2C3C-704B-42CA-BEB8-2D9A30070A9B}"/>
              </a:ext>
            </a:extLst>
          </p:cNvPr>
          <p:cNvSpPr/>
          <p:nvPr/>
        </p:nvSpPr>
        <p:spPr>
          <a:xfrm rot="5400000">
            <a:off x="5028603" y="2823221"/>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EBE1EED-7469-459B-A40F-295B92789373}"/>
              </a:ext>
            </a:extLst>
          </p:cNvPr>
          <p:cNvSpPr txBox="1"/>
          <p:nvPr/>
        </p:nvSpPr>
        <p:spPr>
          <a:xfrm>
            <a:off x="3091006" y="3249464"/>
            <a:ext cx="5351790" cy="1569660"/>
          </a:xfrm>
          <a:prstGeom prst="rect">
            <a:avLst/>
          </a:prstGeom>
          <a:noFill/>
        </p:spPr>
        <p:txBody>
          <a:bodyPr wrap="square" rtlCol="0">
            <a:spAutoFit/>
          </a:bodyPr>
          <a:lstStyle/>
          <a:p>
            <a:pPr>
              <a:lnSpc>
                <a:spcPct val="80000"/>
              </a:lnSpc>
            </a:pPr>
            <a:r>
              <a:rPr lang="en-US" altLang="ja-JP" sz="5400" b="1" dirty="0">
                <a:latin typeface="MS UI Gothic" panose="020B0600070205080204" pitchFamily="50" charset="-128"/>
                <a:ea typeface="MS UI Gothic" panose="020B0600070205080204" pitchFamily="50" charset="-128"/>
                <a:sym typeface="Wingdings" panose="05000000000000000000" pitchFamily="2" charset="2"/>
              </a:rPr>
              <a:t>a thick tree trunk</a:t>
            </a:r>
          </a:p>
          <a:p>
            <a:pPr>
              <a:lnSpc>
                <a:spcPct val="80000"/>
              </a:lnSpc>
            </a:pPr>
            <a:r>
              <a:rPr lang="en-US" altLang="ja-JP" sz="66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thick</a:t>
            </a:r>
          </a:p>
        </p:txBody>
      </p:sp>
      <p:pic>
        <p:nvPicPr>
          <p:cNvPr id="13" name="図 12">
            <a:extLst>
              <a:ext uri="{FF2B5EF4-FFF2-40B4-BE49-F238E27FC236}">
                <a16:creationId xmlns:a16="http://schemas.microsoft.com/office/drawing/2014/main" id="{81BE3F61-C425-404B-80FF-A37D3F87EFB0}"/>
              </a:ext>
            </a:extLst>
          </p:cNvPr>
          <p:cNvPicPr>
            <a:picLocks noChangeAspect="1"/>
          </p:cNvPicPr>
          <p:nvPr/>
        </p:nvPicPr>
        <p:blipFill>
          <a:blip r:embed="rId7"/>
          <a:stretch>
            <a:fillRect/>
          </a:stretch>
        </p:blipFill>
        <p:spPr>
          <a:xfrm>
            <a:off x="300277" y="4844370"/>
            <a:ext cx="2084733" cy="1907903"/>
          </a:xfrm>
          <a:prstGeom prst="rect">
            <a:avLst/>
          </a:prstGeom>
        </p:spPr>
      </p:pic>
      <p:sp>
        <p:nvSpPr>
          <p:cNvPr id="10" name="矢印: 右 9">
            <a:extLst>
              <a:ext uri="{FF2B5EF4-FFF2-40B4-BE49-F238E27FC236}">
                <a16:creationId xmlns:a16="http://schemas.microsoft.com/office/drawing/2014/main" id="{8610BDAA-4861-46FB-B045-927CE5842062}"/>
              </a:ext>
            </a:extLst>
          </p:cNvPr>
          <p:cNvSpPr/>
          <p:nvPr/>
        </p:nvSpPr>
        <p:spPr>
          <a:xfrm rot="173964">
            <a:off x="2381560" y="567569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3CD348AB-0544-451D-9E24-6A04026905AD}"/>
              </a:ext>
            </a:extLst>
          </p:cNvPr>
          <p:cNvPicPr>
            <a:picLocks noChangeAspect="1"/>
          </p:cNvPicPr>
          <p:nvPr/>
        </p:nvPicPr>
        <p:blipFill>
          <a:blip r:embed="rId8"/>
          <a:stretch>
            <a:fillRect/>
          </a:stretch>
        </p:blipFill>
        <p:spPr>
          <a:xfrm>
            <a:off x="6455474" y="4182579"/>
            <a:ext cx="2569694" cy="2569694"/>
          </a:xfrm>
          <a:prstGeom prst="rect">
            <a:avLst/>
          </a:prstGeom>
        </p:spPr>
      </p:pic>
      <p:pic>
        <p:nvPicPr>
          <p:cNvPr id="17" name="図 16">
            <a:extLst>
              <a:ext uri="{FF2B5EF4-FFF2-40B4-BE49-F238E27FC236}">
                <a16:creationId xmlns:a16="http://schemas.microsoft.com/office/drawing/2014/main" id="{F49EBCEA-7648-42EA-9F0B-BAA06C9D1051}"/>
              </a:ext>
            </a:extLst>
          </p:cNvPr>
          <p:cNvPicPr>
            <a:picLocks noChangeAspect="1"/>
          </p:cNvPicPr>
          <p:nvPr/>
        </p:nvPicPr>
        <p:blipFill>
          <a:blip r:embed="rId9"/>
          <a:stretch>
            <a:fillRect/>
          </a:stretch>
        </p:blipFill>
        <p:spPr>
          <a:xfrm>
            <a:off x="5059678" y="5660971"/>
            <a:ext cx="789783" cy="695009"/>
          </a:xfrm>
          <a:prstGeom prst="rect">
            <a:avLst/>
          </a:prstGeom>
        </p:spPr>
      </p:pic>
      <p:sp>
        <p:nvSpPr>
          <p:cNvPr id="19" name="矢印: 右 18">
            <a:extLst>
              <a:ext uri="{FF2B5EF4-FFF2-40B4-BE49-F238E27FC236}">
                <a16:creationId xmlns:a16="http://schemas.microsoft.com/office/drawing/2014/main" id="{FCC8A29B-711D-4FCB-84B6-550AF8A731F0}"/>
              </a:ext>
            </a:extLst>
          </p:cNvPr>
          <p:cNvSpPr/>
          <p:nvPr/>
        </p:nvSpPr>
        <p:spPr>
          <a:xfrm rot="173964">
            <a:off x="4273583" y="5712943"/>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1243573C-E114-45DF-AD9E-A53951CD75DF}"/>
              </a:ext>
            </a:extLst>
          </p:cNvPr>
          <p:cNvSpPr>
            <a:spLocks noChangeAspect="1"/>
          </p:cNvSpPr>
          <p:nvPr/>
        </p:nvSpPr>
        <p:spPr>
          <a:xfrm>
            <a:off x="3115493" y="5510879"/>
            <a:ext cx="914400" cy="9144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9909389C-42AB-4041-84C3-6A624A9E6CEE}"/>
              </a:ext>
            </a:extLst>
          </p:cNvPr>
          <p:cNvSpPr>
            <a:spLocks noChangeAspect="1"/>
          </p:cNvSpPr>
          <p:nvPr/>
        </p:nvSpPr>
        <p:spPr>
          <a:xfrm>
            <a:off x="3224351" y="5619737"/>
            <a:ext cx="692701" cy="69270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C03E39FE-9DFB-4E9A-8D9B-4A90FB8D8029}"/>
              </a:ext>
            </a:extLst>
          </p:cNvPr>
          <p:cNvSpPr>
            <a:spLocks noChangeAspect="1"/>
          </p:cNvSpPr>
          <p:nvPr/>
        </p:nvSpPr>
        <p:spPr>
          <a:xfrm>
            <a:off x="3362237" y="5757623"/>
            <a:ext cx="404591" cy="4045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20D4A75B-DFB1-4902-9C15-FA489D2E4060}"/>
              </a:ext>
            </a:extLst>
          </p:cNvPr>
          <p:cNvSpPr>
            <a:spLocks noChangeAspect="1"/>
          </p:cNvSpPr>
          <p:nvPr/>
        </p:nvSpPr>
        <p:spPr>
          <a:xfrm>
            <a:off x="3471095" y="5880995"/>
            <a:ext cx="200887" cy="2008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92EC857D-F6B4-48D7-9BC8-B5CA1AF1B08C}"/>
              </a:ext>
            </a:extLst>
          </p:cNvPr>
          <p:cNvSpPr txBox="1"/>
          <p:nvPr/>
        </p:nvSpPr>
        <p:spPr>
          <a:xfrm>
            <a:off x="2404042" y="4952979"/>
            <a:ext cx="2710067"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annual ring</a:t>
            </a:r>
          </a:p>
        </p:txBody>
      </p:sp>
      <p:sp>
        <p:nvSpPr>
          <p:cNvPr id="25" name="矢印: 右 24">
            <a:extLst>
              <a:ext uri="{FF2B5EF4-FFF2-40B4-BE49-F238E27FC236}">
                <a16:creationId xmlns:a16="http://schemas.microsoft.com/office/drawing/2014/main" id="{D47DBBD7-6C06-43D9-99C5-6C5BE12A5F39}"/>
              </a:ext>
            </a:extLst>
          </p:cNvPr>
          <p:cNvSpPr/>
          <p:nvPr/>
        </p:nvSpPr>
        <p:spPr>
          <a:xfrm rot="16200000">
            <a:off x="4892359" y="4856183"/>
            <a:ext cx="914401"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40348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5258F80-7DFF-44BF-A3EE-90254A38A473}"/>
              </a:ext>
            </a:extLst>
          </p:cNvPr>
          <p:cNvPicPr>
            <a:picLocks noChangeAspect="1"/>
          </p:cNvPicPr>
          <p:nvPr/>
        </p:nvPicPr>
        <p:blipFill>
          <a:blip r:embed="rId2"/>
          <a:stretch>
            <a:fillRect/>
          </a:stretch>
        </p:blipFill>
        <p:spPr>
          <a:xfrm>
            <a:off x="0" y="52367"/>
            <a:ext cx="9144000" cy="470458"/>
          </a:xfrm>
          <a:prstGeom prst="rect">
            <a:avLst/>
          </a:prstGeom>
        </p:spPr>
      </p:pic>
      <p:pic>
        <p:nvPicPr>
          <p:cNvPr id="4" name="図 3" descr="ロゴ&#10;&#10;自動的に生成された説明">
            <a:extLst>
              <a:ext uri="{FF2B5EF4-FFF2-40B4-BE49-F238E27FC236}">
                <a16:creationId xmlns:a16="http://schemas.microsoft.com/office/drawing/2014/main" id="{DC4F3142-9277-4534-89B2-5E6E37B1E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240" y="3591560"/>
            <a:ext cx="2966720" cy="2966720"/>
          </a:xfrm>
          <a:prstGeom prst="rect">
            <a:avLst/>
          </a:prstGeom>
        </p:spPr>
      </p:pic>
      <p:pic>
        <p:nvPicPr>
          <p:cNvPr id="6" name="図 5">
            <a:extLst>
              <a:ext uri="{FF2B5EF4-FFF2-40B4-BE49-F238E27FC236}">
                <a16:creationId xmlns:a16="http://schemas.microsoft.com/office/drawing/2014/main" id="{15449567-883E-4DD2-8519-1A43BA119A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160" y="898952"/>
            <a:ext cx="2346960" cy="2346960"/>
          </a:xfrm>
          <a:prstGeom prst="rect">
            <a:avLst/>
          </a:prstGeom>
        </p:spPr>
      </p:pic>
      <p:pic>
        <p:nvPicPr>
          <p:cNvPr id="22" name="図 21">
            <a:extLst>
              <a:ext uri="{FF2B5EF4-FFF2-40B4-BE49-F238E27FC236}">
                <a16:creationId xmlns:a16="http://schemas.microsoft.com/office/drawing/2014/main" id="{33759107-2B7B-4ADD-A875-8958684BDE3B}"/>
              </a:ext>
            </a:extLst>
          </p:cNvPr>
          <p:cNvPicPr>
            <a:picLocks noChangeAspect="1"/>
          </p:cNvPicPr>
          <p:nvPr/>
        </p:nvPicPr>
        <p:blipFill>
          <a:blip r:embed="rId5"/>
          <a:stretch>
            <a:fillRect/>
          </a:stretch>
        </p:blipFill>
        <p:spPr>
          <a:xfrm>
            <a:off x="3275063" y="2157799"/>
            <a:ext cx="1709891" cy="2176225"/>
          </a:xfrm>
          <a:prstGeom prst="rect">
            <a:avLst/>
          </a:prstGeom>
        </p:spPr>
      </p:pic>
      <p:sp>
        <p:nvSpPr>
          <p:cNvPr id="23" name="テキスト ボックス 22">
            <a:extLst>
              <a:ext uri="{FF2B5EF4-FFF2-40B4-BE49-F238E27FC236}">
                <a16:creationId xmlns:a16="http://schemas.microsoft.com/office/drawing/2014/main" id="{C6DA916C-8A04-4EF1-B38C-4D6D7AB8DADD}"/>
              </a:ext>
            </a:extLst>
          </p:cNvPr>
          <p:cNvSpPr txBox="1"/>
          <p:nvPr/>
        </p:nvSpPr>
        <p:spPr>
          <a:xfrm>
            <a:off x="4984954" y="1349306"/>
            <a:ext cx="3465872" cy="1446550"/>
          </a:xfrm>
          <a:prstGeom prst="rect">
            <a:avLst/>
          </a:prstGeom>
          <a:noFill/>
        </p:spPr>
        <p:txBody>
          <a:bodyPr wrap="square" rtlCol="0">
            <a:spAutoFit/>
          </a:bodyPr>
          <a:lstStyle/>
          <a:p>
            <a:r>
              <a:rPr kumimoji="1" lang="en-US" altLang="ja-JP" sz="4400" dirty="0">
                <a:solidFill>
                  <a:srgbClr val="FF0000"/>
                </a:solidFill>
                <a:latin typeface="MS UI Gothic" panose="020B0600070205080204" pitchFamily="50" charset="-128"/>
                <a:ea typeface="MS UI Gothic" panose="020B0600070205080204" pitchFamily="50" charset="-128"/>
              </a:rPr>
              <a:t>big</a:t>
            </a:r>
            <a:r>
              <a:rPr kumimoji="1" lang="en-US" altLang="ja-JP" sz="4400" dirty="0">
                <a:latin typeface="MS UI Gothic" panose="020B0600070205080204" pitchFamily="50" charset="-128"/>
                <a:ea typeface="MS UI Gothic" panose="020B0600070205080204" pitchFamily="50" charset="-128"/>
              </a:rPr>
              <a:t> gesture</a:t>
            </a:r>
          </a:p>
          <a:p>
            <a:r>
              <a:rPr kumimoji="1" lang="en-US" altLang="ja-JP" sz="4400" dirty="0">
                <a:latin typeface="MS UI Gothic" panose="020B0600070205080204" pitchFamily="50" charset="-128"/>
                <a:ea typeface="MS UI Gothic" panose="020B0600070205080204" pitchFamily="50" charset="-128"/>
                <a:sym typeface="Wingdings" panose="05000000000000000000" pitchFamily="2" charset="2"/>
              </a:rPr>
              <a:t> </a:t>
            </a:r>
            <a:r>
              <a:rPr kumimoji="1" lang="en-US" altLang="ja-JP" sz="4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big, large</a:t>
            </a:r>
            <a:endParaRPr kumimoji="1" lang="ja-JP" altLang="en-US" sz="4400" dirty="0">
              <a:solidFill>
                <a:srgbClr val="FF0000"/>
              </a:solidFill>
              <a:latin typeface="MS UI Gothic" panose="020B0600070205080204" pitchFamily="50" charset="-128"/>
              <a:ea typeface="MS UI Gothic" panose="020B0600070205080204" pitchFamily="50" charset="-128"/>
            </a:endParaRPr>
          </a:p>
        </p:txBody>
      </p:sp>
      <p:sp>
        <p:nvSpPr>
          <p:cNvPr id="24" name="矢印: 右 23">
            <a:extLst>
              <a:ext uri="{FF2B5EF4-FFF2-40B4-BE49-F238E27FC236}">
                <a16:creationId xmlns:a16="http://schemas.microsoft.com/office/drawing/2014/main" id="{89715567-D1AB-4F94-AE12-3C38BA10DA3A}"/>
              </a:ext>
            </a:extLst>
          </p:cNvPr>
          <p:cNvSpPr/>
          <p:nvPr/>
        </p:nvSpPr>
        <p:spPr>
          <a:xfrm rot="2292789">
            <a:off x="2551950" y="2287866"/>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右 24">
            <a:extLst>
              <a:ext uri="{FF2B5EF4-FFF2-40B4-BE49-F238E27FC236}">
                <a16:creationId xmlns:a16="http://schemas.microsoft.com/office/drawing/2014/main" id="{19089956-8299-4EB9-9C1B-BE5A886097B1}"/>
              </a:ext>
            </a:extLst>
          </p:cNvPr>
          <p:cNvSpPr/>
          <p:nvPr/>
        </p:nvSpPr>
        <p:spPr>
          <a:xfrm rot="2292789">
            <a:off x="5226929" y="4140505"/>
            <a:ext cx="589935" cy="600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115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8DF53B-D21C-4C87-A235-94A70266DC4D}"/>
              </a:ext>
            </a:extLst>
          </p:cNvPr>
          <p:cNvPicPr>
            <a:picLocks noChangeAspect="1"/>
          </p:cNvPicPr>
          <p:nvPr/>
        </p:nvPicPr>
        <p:blipFill>
          <a:blip r:embed="rId2"/>
          <a:stretch>
            <a:fillRect/>
          </a:stretch>
        </p:blipFill>
        <p:spPr>
          <a:xfrm>
            <a:off x="0" y="6176"/>
            <a:ext cx="9144000" cy="478564"/>
          </a:xfrm>
          <a:prstGeom prst="rect">
            <a:avLst/>
          </a:prstGeom>
        </p:spPr>
      </p:pic>
      <p:pic>
        <p:nvPicPr>
          <p:cNvPr id="4" name="Picture 4">
            <a:extLst>
              <a:ext uri="{FF2B5EF4-FFF2-40B4-BE49-F238E27FC236}">
                <a16:creationId xmlns:a16="http://schemas.microsoft.com/office/drawing/2014/main" id="{5A4045F7-A788-4A32-B09A-5848A12BAC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45" y="629204"/>
            <a:ext cx="2658972" cy="384172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線コネクタ 5">
            <a:extLst>
              <a:ext uri="{FF2B5EF4-FFF2-40B4-BE49-F238E27FC236}">
                <a16:creationId xmlns:a16="http://schemas.microsoft.com/office/drawing/2014/main" id="{ECF1AAF7-8657-46ED-8E37-971554594BC7}"/>
              </a:ext>
            </a:extLst>
          </p:cNvPr>
          <p:cNvCxnSpPr>
            <a:cxnSpLocks/>
          </p:cNvCxnSpPr>
          <p:nvPr/>
        </p:nvCxnSpPr>
        <p:spPr>
          <a:xfrm flipH="1">
            <a:off x="3747568" y="2444187"/>
            <a:ext cx="1513" cy="1069811"/>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8" name="四角形: 角を丸くする 7">
            <a:extLst>
              <a:ext uri="{FF2B5EF4-FFF2-40B4-BE49-F238E27FC236}">
                <a16:creationId xmlns:a16="http://schemas.microsoft.com/office/drawing/2014/main" id="{42B2FCE2-A870-4E8D-A9B8-AA384BB7B921}"/>
              </a:ext>
            </a:extLst>
          </p:cNvPr>
          <p:cNvSpPr/>
          <p:nvPr/>
        </p:nvSpPr>
        <p:spPr>
          <a:xfrm>
            <a:off x="2836047" y="934362"/>
            <a:ext cx="1921613" cy="1412006"/>
          </a:xfrm>
          <a:prstGeom prst="roundRect">
            <a:avLst>
              <a:gd name="adj" fmla="val 46272"/>
            </a:avLst>
          </a:prstGeom>
          <a:noFill/>
          <a:ln w="95250">
            <a:solidFill>
              <a:srgbClr val="FF0000">
                <a:alpha val="7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D7DF48FC-8CA4-4260-AADE-CD38E8CC3547}"/>
              </a:ext>
            </a:extLst>
          </p:cNvPr>
          <p:cNvCxnSpPr>
            <a:cxnSpLocks/>
          </p:cNvCxnSpPr>
          <p:nvPr/>
        </p:nvCxnSpPr>
        <p:spPr>
          <a:xfrm>
            <a:off x="3146635" y="1363584"/>
            <a:ext cx="337284" cy="210277"/>
          </a:xfrm>
          <a:prstGeom prst="line">
            <a:avLst/>
          </a:prstGeom>
          <a:ln w="1143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11" name="矢印: 右 10">
            <a:extLst>
              <a:ext uri="{FF2B5EF4-FFF2-40B4-BE49-F238E27FC236}">
                <a16:creationId xmlns:a16="http://schemas.microsoft.com/office/drawing/2014/main" id="{283A2EC9-6BFF-44E6-ADD7-041FA4A11E1E}"/>
              </a:ext>
            </a:extLst>
          </p:cNvPr>
          <p:cNvSpPr/>
          <p:nvPr/>
        </p:nvSpPr>
        <p:spPr>
          <a:xfrm>
            <a:off x="2452696" y="2486465"/>
            <a:ext cx="736722" cy="596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4C4CF33-FEA4-4271-9B35-C39B82849B2E}"/>
              </a:ext>
            </a:extLst>
          </p:cNvPr>
          <p:cNvSpPr txBox="1"/>
          <p:nvPr/>
        </p:nvSpPr>
        <p:spPr>
          <a:xfrm>
            <a:off x="99746" y="4011706"/>
            <a:ext cx="3860798" cy="287181"/>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Francisco Manuel Blanco (1778-1845), Public domain</a:t>
            </a:r>
          </a:p>
        </p:txBody>
      </p:sp>
      <p:cxnSp>
        <p:nvCxnSpPr>
          <p:cNvPr id="13" name="直線コネクタ 12">
            <a:extLst>
              <a:ext uri="{FF2B5EF4-FFF2-40B4-BE49-F238E27FC236}">
                <a16:creationId xmlns:a16="http://schemas.microsoft.com/office/drawing/2014/main" id="{2874DDB9-649F-4E98-A4F2-B45750F7E348}"/>
              </a:ext>
            </a:extLst>
          </p:cNvPr>
          <p:cNvCxnSpPr>
            <a:cxnSpLocks/>
          </p:cNvCxnSpPr>
          <p:nvPr/>
        </p:nvCxnSpPr>
        <p:spPr>
          <a:xfrm>
            <a:off x="3744686" y="1153307"/>
            <a:ext cx="0" cy="420554"/>
          </a:xfrm>
          <a:prstGeom prst="line">
            <a:avLst/>
          </a:prstGeom>
          <a:ln w="1143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615B2C42-190B-4CC7-9673-0BC4966C0EA1}"/>
              </a:ext>
            </a:extLst>
          </p:cNvPr>
          <p:cNvCxnSpPr>
            <a:cxnSpLocks/>
          </p:cNvCxnSpPr>
          <p:nvPr/>
        </p:nvCxnSpPr>
        <p:spPr>
          <a:xfrm>
            <a:off x="3744686" y="1728696"/>
            <a:ext cx="0" cy="420554"/>
          </a:xfrm>
          <a:prstGeom prst="line">
            <a:avLst/>
          </a:prstGeom>
          <a:ln w="1143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B03C9642-45C7-4E66-9B32-C5EA509A792C}"/>
              </a:ext>
            </a:extLst>
          </p:cNvPr>
          <p:cNvCxnSpPr>
            <a:cxnSpLocks/>
          </p:cNvCxnSpPr>
          <p:nvPr/>
        </p:nvCxnSpPr>
        <p:spPr>
          <a:xfrm flipH="1">
            <a:off x="4055274" y="1363584"/>
            <a:ext cx="337284" cy="210277"/>
          </a:xfrm>
          <a:prstGeom prst="line">
            <a:avLst/>
          </a:prstGeom>
          <a:ln w="1143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1238248A-430F-475B-938C-1354D6127FA4}"/>
              </a:ext>
            </a:extLst>
          </p:cNvPr>
          <p:cNvCxnSpPr>
            <a:cxnSpLocks/>
          </p:cNvCxnSpPr>
          <p:nvPr/>
        </p:nvCxnSpPr>
        <p:spPr>
          <a:xfrm flipH="1">
            <a:off x="3121725" y="1854473"/>
            <a:ext cx="337284" cy="210277"/>
          </a:xfrm>
          <a:prstGeom prst="line">
            <a:avLst/>
          </a:prstGeom>
          <a:ln w="114300" cap="rnd">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641B4271-F412-4AD7-A58B-756A550D1871}"/>
              </a:ext>
            </a:extLst>
          </p:cNvPr>
          <p:cNvCxnSpPr>
            <a:cxnSpLocks/>
          </p:cNvCxnSpPr>
          <p:nvPr/>
        </p:nvCxnSpPr>
        <p:spPr>
          <a:xfrm>
            <a:off x="4055274" y="1846961"/>
            <a:ext cx="337284" cy="210277"/>
          </a:xfrm>
          <a:prstGeom prst="line">
            <a:avLst/>
          </a:prstGeom>
          <a:ln w="114300" cap="rnd">
            <a:solidFill>
              <a:schemeClr val="bg1">
                <a:lumMod val="75000"/>
                <a:alpha val="70000"/>
              </a:schemeClr>
            </a:solidFill>
          </a:ln>
        </p:spPr>
        <p:style>
          <a:lnRef idx="1">
            <a:schemeClr val="accent1"/>
          </a:lnRef>
          <a:fillRef idx="0">
            <a:schemeClr val="accent1"/>
          </a:fillRef>
          <a:effectRef idx="0">
            <a:schemeClr val="accent1"/>
          </a:effectRef>
          <a:fontRef idx="minor">
            <a:schemeClr val="tx1"/>
          </a:fontRef>
        </p:style>
      </p:cxnSp>
      <p:sp>
        <p:nvSpPr>
          <p:cNvPr id="21" name="矢印: 右 20">
            <a:extLst>
              <a:ext uri="{FF2B5EF4-FFF2-40B4-BE49-F238E27FC236}">
                <a16:creationId xmlns:a16="http://schemas.microsoft.com/office/drawing/2014/main" id="{CDE79B83-C5FE-4646-9F4A-B8F98ABAD7CD}"/>
              </a:ext>
            </a:extLst>
          </p:cNvPr>
          <p:cNvSpPr/>
          <p:nvPr/>
        </p:nvSpPr>
        <p:spPr>
          <a:xfrm>
            <a:off x="4228531" y="2500979"/>
            <a:ext cx="736722" cy="5967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73C9B26C-7B67-4E04-9D18-153A1C54C0B7}"/>
              </a:ext>
            </a:extLst>
          </p:cNvPr>
          <p:cNvCxnSpPr>
            <a:cxnSpLocks/>
          </p:cNvCxnSpPr>
          <p:nvPr/>
        </p:nvCxnSpPr>
        <p:spPr>
          <a:xfrm>
            <a:off x="5894409" y="1378098"/>
            <a:ext cx="0" cy="2154043"/>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2DDF647-8D50-4E39-A190-60F5524E8FFA}"/>
              </a:ext>
            </a:extLst>
          </p:cNvPr>
          <p:cNvCxnSpPr>
            <a:cxnSpLocks/>
          </p:cNvCxnSpPr>
          <p:nvPr/>
        </p:nvCxnSpPr>
        <p:spPr>
          <a:xfrm flipH="1">
            <a:off x="5325528" y="1136701"/>
            <a:ext cx="1137762" cy="0"/>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48797093-58B0-45A4-8A2E-955D3CF7FA35}"/>
              </a:ext>
            </a:extLst>
          </p:cNvPr>
          <p:cNvCxnSpPr>
            <a:cxnSpLocks/>
          </p:cNvCxnSpPr>
          <p:nvPr/>
        </p:nvCxnSpPr>
        <p:spPr>
          <a:xfrm flipH="1" flipV="1">
            <a:off x="5058624" y="2332355"/>
            <a:ext cx="1792118" cy="28527"/>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ABB1402F-C23C-430D-85B8-269ACCE7239A}"/>
              </a:ext>
            </a:extLst>
          </p:cNvPr>
          <p:cNvCxnSpPr>
            <a:cxnSpLocks/>
          </p:cNvCxnSpPr>
          <p:nvPr/>
        </p:nvCxnSpPr>
        <p:spPr>
          <a:xfrm flipH="1">
            <a:off x="6142441" y="1462683"/>
            <a:ext cx="395445" cy="511442"/>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5739A8C2-26BE-49CB-8228-73589495A839}"/>
              </a:ext>
            </a:extLst>
          </p:cNvPr>
          <p:cNvCxnSpPr>
            <a:cxnSpLocks/>
          </p:cNvCxnSpPr>
          <p:nvPr/>
        </p:nvCxnSpPr>
        <p:spPr>
          <a:xfrm>
            <a:off x="5270738" y="1494932"/>
            <a:ext cx="395445" cy="511442"/>
          </a:xfrm>
          <a:prstGeom prst="line">
            <a:avLst/>
          </a:prstGeom>
          <a:ln w="165100" cap="rnd">
            <a:solidFill>
              <a:srgbClr val="FF0000">
                <a:alpha val="70000"/>
              </a:srgbClr>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DC604C31-C833-43B7-80DB-4B497FA40B5B}"/>
              </a:ext>
            </a:extLst>
          </p:cNvPr>
          <p:cNvSpPr txBox="1"/>
          <p:nvPr/>
        </p:nvSpPr>
        <p:spPr>
          <a:xfrm>
            <a:off x="2086192" y="3290759"/>
            <a:ext cx="2713956" cy="904863"/>
          </a:xfrm>
          <a:prstGeom prst="rect">
            <a:avLst/>
          </a:prstGeom>
          <a:noFill/>
        </p:spPr>
        <p:txBody>
          <a:bodyPr wrap="square" rtlCol="0">
            <a:spAutoFit/>
          </a:bodyPr>
          <a:lstStyle/>
          <a:p>
            <a:pPr>
              <a:lnSpc>
                <a:spcPct val="80000"/>
              </a:lnSpc>
            </a:pPr>
            <a:r>
              <a:rPr lang="en-US" altLang="ja-JP" sz="6600" b="1" dirty="0">
                <a:latin typeface="MS UI Gothic" panose="020B0600070205080204" pitchFamily="50" charset="-128"/>
                <a:ea typeface="MS UI Gothic" panose="020B0600070205080204" pitchFamily="50" charset="-128"/>
                <a:sym typeface="Wingdings" panose="05000000000000000000" pitchFamily="2" charset="2"/>
              </a:rPr>
              <a:t>lotus</a:t>
            </a:r>
          </a:p>
        </p:txBody>
      </p:sp>
      <p:pic>
        <p:nvPicPr>
          <p:cNvPr id="37" name="図 36">
            <a:extLst>
              <a:ext uri="{FF2B5EF4-FFF2-40B4-BE49-F238E27FC236}">
                <a16:creationId xmlns:a16="http://schemas.microsoft.com/office/drawing/2014/main" id="{20A5C7F6-A050-4A7C-A61B-69A57FD8FA66}"/>
              </a:ext>
            </a:extLst>
          </p:cNvPr>
          <p:cNvPicPr>
            <a:picLocks noChangeAspect="1"/>
          </p:cNvPicPr>
          <p:nvPr/>
        </p:nvPicPr>
        <p:blipFill>
          <a:blip r:embed="rId4"/>
          <a:stretch>
            <a:fillRect/>
          </a:stretch>
        </p:blipFill>
        <p:spPr>
          <a:xfrm>
            <a:off x="6343927" y="4139162"/>
            <a:ext cx="2623258" cy="2509907"/>
          </a:xfrm>
          <a:prstGeom prst="rect">
            <a:avLst/>
          </a:prstGeom>
        </p:spPr>
      </p:pic>
      <p:sp>
        <p:nvSpPr>
          <p:cNvPr id="39" name="テキスト ボックス 38">
            <a:extLst>
              <a:ext uri="{FF2B5EF4-FFF2-40B4-BE49-F238E27FC236}">
                <a16:creationId xmlns:a16="http://schemas.microsoft.com/office/drawing/2014/main" id="{03FCFE2E-FE5D-4A71-A896-44496F082BBD}"/>
              </a:ext>
            </a:extLst>
          </p:cNvPr>
          <p:cNvSpPr txBox="1"/>
          <p:nvPr/>
        </p:nvSpPr>
        <p:spPr>
          <a:xfrm>
            <a:off x="3411238" y="452297"/>
            <a:ext cx="5683987" cy="461665"/>
          </a:xfrm>
          <a:prstGeom prst="rect">
            <a:avLst/>
          </a:prstGeom>
          <a:noFill/>
        </p:spPr>
        <p:txBody>
          <a:bodyPr wrap="square">
            <a:spAutoFit/>
          </a:bodyPr>
          <a:lstStyle/>
          <a:p>
            <a:r>
              <a:rPr lang="ja-JP" altLang="en-US" sz="1200" dirty="0">
                <a:latin typeface="MS UI Gothic" panose="020B0600070205080204" pitchFamily="50" charset="-128"/>
                <a:ea typeface="MS UI Gothic" panose="020B0600070205080204" pitchFamily="50" charset="-128"/>
              </a:rPr>
              <a:t>https://upload.wikimedia.org/wikipedia/commons/c/c0/Nelumbo_nucifera_RB3.JPG</a:t>
            </a:r>
          </a:p>
          <a:p>
            <a:r>
              <a:rPr lang="ja-JP" altLang="en-US" sz="1200" dirty="0">
                <a:latin typeface="MS UI Gothic" panose="020B0600070205080204" pitchFamily="50" charset="-128"/>
                <a:ea typeface="MS UI Gothic" panose="020B0600070205080204" pitchFamily="50" charset="-128"/>
              </a:rPr>
              <a:t>Radomil, CC BY-SA 3.0, via Wikimedia Commons</a:t>
            </a:r>
          </a:p>
        </p:txBody>
      </p:sp>
      <p:pic>
        <p:nvPicPr>
          <p:cNvPr id="4098" name="Picture 2">
            <a:extLst>
              <a:ext uri="{FF2B5EF4-FFF2-40B4-BE49-F238E27FC236}">
                <a16:creationId xmlns:a16="http://schemas.microsoft.com/office/drawing/2014/main" id="{3A2DAE97-44FD-4F48-B9DC-ADEAC97FC2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0581" y="809796"/>
            <a:ext cx="1882430" cy="2509907"/>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a:extLst>
              <a:ext uri="{FF2B5EF4-FFF2-40B4-BE49-F238E27FC236}">
                <a16:creationId xmlns:a16="http://schemas.microsoft.com/office/drawing/2014/main" id="{92F223D4-72C3-4834-AEBB-F3612C77C46A}"/>
              </a:ext>
            </a:extLst>
          </p:cNvPr>
          <p:cNvSpPr txBox="1"/>
          <p:nvPr/>
        </p:nvSpPr>
        <p:spPr>
          <a:xfrm>
            <a:off x="251412" y="4263689"/>
            <a:ext cx="6286474" cy="2259080"/>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The lotus leaves are parallel to the water surface.</a:t>
            </a:r>
          </a:p>
          <a:p>
            <a:pPr marL="685800" indent="-6858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flat, even</a:t>
            </a:r>
          </a:p>
          <a:p>
            <a:pPr marL="685800" indent="-685800">
              <a:lnSpc>
                <a:spcPct val="80000"/>
              </a:lnSpc>
              <a:buFont typeface="Wingdings" panose="05000000000000000000" pitchFamily="2" charset="2"/>
              <a:buChar char="à"/>
            </a:pPr>
            <a:r>
              <a:rPr lang="en-US" altLang="ja-JP" sz="48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equality  peace</a:t>
            </a:r>
          </a:p>
        </p:txBody>
      </p:sp>
    </p:spTree>
    <p:extLst>
      <p:ext uri="{BB962C8B-B14F-4D97-AF65-F5344CB8AC3E}">
        <p14:creationId xmlns:p14="http://schemas.microsoft.com/office/powerpoint/2010/main" val="63756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1242BE-93A4-42A6-A9D6-5063E40DDE62}"/>
              </a:ext>
            </a:extLst>
          </p:cNvPr>
          <p:cNvSpPr txBox="1"/>
          <p:nvPr/>
        </p:nvSpPr>
        <p:spPr>
          <a:xfrm>
            <a:off x="426720" y="1719031"/>
            <a:ext cx="8290560" cy="646331"/>
          </a:xfrm>
          <a:prstGeom prst="rect">
            <a:avLst/>
          </a:prstGeom>
          <a:noFill/>
        </p:spPr>
        <p:txBody>
          <a:bodyPr wrap="square">
            <a:spAutoFit/>
          </a:bodyPr>
          <a:lstStyle/>
          <a:p>
            <a:r>
              <a:rPr lang="ja-JP" altLang="en-US" sz="3600" dirty="0">
                <a:hlinkClick r:id="rId2"/>
              </a:rPr>
              <a:t>http://isu.skr.u-ryukyu.ac.jp/staff/arashiro/</a:t>
            </a:r>
            <a:endParaRPr lang="ja-JP" altLang="en-US" sz="3600" dirty="0"/>
          </a:p>
        </p:txBody>
      </p:sp>
      <p:pic>
        <p:nvPicPr>
          <p:cNvPr id="5" name="図 4">
            <a:extLst>
              <a:ext uri="{FF2B5EF4-FFF2-40B4-BE49-F238E27FC236}">
                <a16:creationId xmlns:a16="http://schemas.microsoft.com/office/drawing/2014/main" id="{1DA3ADFE-648B-4543-AE3D-D7BF18E8E7DA}"/>
              </a:ext>
            </a:extLst>
          </p:cNvPr>
          <p:cNvPicPr>
            <a:picLocks noChangeAspect="1"/>
          </p:cNvPicPr>
          <p:nvPr/>
        </p:nvPicPr>
        <p:blipFill>
          <a:blip r:embed="rId3"/>
          <a:stretch>
            <a:fillRect/>
          </a:stretch>
        </p:blipFill>
        <p:spPr>
          <a:xfrm>
            <a:off x="1511630" y="2275223"/>
            <a:ext cx="6120740" cy="4407556"/>
          </a:xfrm>
          <a:prstGeom prst="rect">
            <a:avLst/>
          </a:prstGeom>
        </p:spPr>
      </p:pic>
      <p:sp>
        <p:nvSpPr>
          <p:cNvPr id="7" name="テキスト ボックス 6">
            <a:extLst>
              <a:ext uri="{FF2B5EF4-FFF2-40B4-BE49-F238E27FC236}">
                <a16:creationId xmlns:a16="http://schemas.microsoft.com/office/drawing/2014/main" id="{32866A8E-051B-470C-9EC4-C2AEDAD3794F}"/>
              </a:ext>
            </a:extLst>
          </p:cNvPr>
          <p:cNvSpPr txBox="1"/>
          <p:nvPr/>
        </p:nvSpPr>
        <p:spPr>
          <a:xfrm>
            <a:off x="172720" y="175221"/>
            <a:ext cx="8798560" cy="1754326"/>
          </a:xfrm>
          <a:prstGeom prst="rect">
            <a:avLst/>
          </a:prstGeom>
          <a:noFill/>
        </p:spPr>
        <p:txBody>
          <a:bodyPr wrap="square">
            <a:spAutoFit/>
          </a:bodyPr>
          <a:lstStyle/>
          <a:p>
            <a:r>
              <a:rPr kumimoji="1" lang="ja-JP" altLang="en-US" sz="3600" dirty="0"/>
              <a:t>本教材は，下記の</a:t>
            </a:r>
            <a:r>
              <a:rPr kumimoji="1" lang="en-US" altLang="ja-JP" sz="3600" dirty="0" err="1"/>
              <a:t>PRQMaker</a:t>
            </a:r>
            <a:r>
              <a:rPr kumimoji="1" lang="ja-JP" altLang="en-US" sz="3600" dirty="0"/>
              <a:t>の語彙リスト（</a:t>
            </a:r>
            <a:r>
              <a:rPr kumimoji="1" lang="en-US" altLang="ja-JP" sz="3600" dirty="0"/>
              <a:t>1006kanji_VocabularyList.xlsx</a:t>
            </a:r>
            <a:r>
              <a:rPr kumimoji="1" lang="ja-JP" altLang="en-US" sz="3600" dirty="0"/>
              <a:t>）に基づき作成しています。</a:t>
            </a:r>
            <a:endParaRPr lang="ja-JP" altLang="en-US" sz="3600" dirty="0"/>
          </a:p>
        </p:txBody>
      </p:sp>
    </p:spTree>
    <p:extLst>
      <p:ext uri="{BB962C8B-B14F-4D97-AF65-F5344CB8AC3E}">
        <p14:creationId xmlns:p14="http://schemas.microsoft.com/office/powerpoint/2010/main" val="626325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DFBD4311-1CFF-4A29-B7EB-056E1CC59295}"/>
              </a:ext>
            </a:extLst>
          </p:cNvPr>
          <p:cNvPicPr>
            <a:picLocks noChangeAspect="1"/>
          </p:cNvPicPr>
          <p:nvPr/>
        </p:nvPicPr>
        <p:blipFill>
          <a:blip r:embed="rId2"/>
          <a:stretch>
            <a:fillRect/>
          </a:stretch>
        </p:blipFill>
        <p:spPr>
          <a:xfrm>
            <a:off x="2190145" y="729223"/>
            <a:ext cx="4763710" cy="1449201"/>
          </a:xfrm>
          <a:prstGeom prst="rect">
            <a:avLst/>
          </a:prstGeom>
        </p:spPr>
      </p:pic>
      <p:pic>
        <p:nvPicPr>
          <p:cNvPr id="7" name="図 6">
            <a:extLst>
              <a:ext uri="{FF2B5EF4-FFF2-40B4-BE49-F238E27FC236}">
                <a16:creationId xmlns:a16="http://schemas.microsoft.com/office/drawing/2014/main" id="{A016AABA-1558-45BC-8604-E4E31DB0875F}"/>
              </a:ext>
            </a:extLst>
          </p:cNvPr>
          <p:cNvPicPr>
            <a:picLocks noChangeAspect="1"/>
          </p:cNvPicPr>
          <p:nvPr/>
        </p:nvPicPr>
        <p:blipFill>
          <a:blip r:embed="rId3"/>
          <a:stretch>
            <a:fillRect/>
          </a:stretch>
        </p:blipFill>
        <p:spPr>
          <a:xfrm>
            <a:off x="0" y="2460812"/>
            <a:ext cx="9144000" cy="2914116"/>
          </a:xfrm>
          <a:prstGeom prst="rect">
            <a:avLst/>
          </a:prstGeom>
        </p:spPr>
      </p:pic>
    </p:spTree>
    <p:extLst>
      <p:ext uri="{BB962C8B-B14F-4D97-AF65-F5344CB8AC3E}">
        <p14:creationId xmlns:p14="http://schemas.microsoft.com/office/powerpoint/2010/main" val="1375473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1E3CA8D-ACDA-49AC-8D1D-9418FDF655D9}"/>
              </a:ext>
            </a:extLst>
          </p:cNvPr>
          <p:cNvPicPr>
            <a:picLocks noChangeAspect="1"/>
          </p:cNvPicPr>
          <p:nvPr/>
        </p:nvPicPr>
        <p:blipFill>
          <a:blip r:embed="rId2"/>
          <a:stretch>
            <a:fillRect/>
          </a:stretch>
        </p:blipFill>
        <p:spPr>
          <a:xfrm>
            <a:off x="0" y="-8287"/>
            <a:ext cx="9144000" cy="538385"/>
          </a:xfrm>
          <a:prstGeom prst="rect">
            <a:avLst/>
          </a:prstGeom>
        </p:spPr>
      </p:pic>
      <p:pic>
        <p:nvPicPr>
          <p:cNvPr id="5" name="図 4">
            <a:extLst>
              <a:ext uri="{FF2B5EF4-FFF2-40B4-BE49-F238E27FC236}">
                <a16:creationId xmlns:a16="http://schemas.microsoft.com/office/drawing/2014/main" id="{AD12F16A-8EA7-4178-8FE9-1007D3785F85}"/>
              </a:ext>
            </a:extLst>
          </p:cNvPr>
          <p:cNvPicPr>
            <a:picLocks noChangeAspect="1"/>
          </p:cNvPicPr>
          <p:nvPr/>
        </p:nvPicPr>
        <p:blipFill>
          <a:blip r:embed="rId3"/>
          <a:stretch>
            <a:fillRect/>
          </a:stretch>
        </p:blipFill>
        <p:spPr>
          <a:xfrm>
            <a:off x="0" y="515350"/>
            <a:ext cx="9144000" cy="470458"/>
          </a:xfrm>
          <a:prstGeom prst="rect">
            <a:avLst/>
          </a:prstGeom>
        </p:spPr>
      </p:pic>
      <p:pic>
        <p:nvPicPr>
          <p:cNvPr id="6" name="図 5">
            <a:extLst>
              <a:ext uri="{FF2B5EF4-FFF2-40B4-BE49-F238E27FC236}">
                <a16:creationId xmlns:a16="http://schemas.microsoft.com/office/drawing/2014/main" id="{EF4E45F8-AD64-4093-BCAC-0F8CBCDD79D8}"/>
              </a:ext>
            </a:extLst>
          </p:cNvPr>
          <p:cNvPicPr>
            <a:picLocks noChangeAspect="1"/>
          </p:cNvPicPr>
          <p:nvPr/>
        </p:nvPicPr>
        <p:blipFill>
          <a:blip r:embed="rId4"/>
          <a:stretch>
            <a:fillRect/>
          </a:stretch>
        </p:blipFill>
        <p:spPr>
          <a:xfrm>
            <a:off x="1039923" y="2095752"/>
            <a:ext cx="570781" cy="1634277"/>
          </a:xfrm>
          <a:prstGeom prst="rect">
            <a:avLst/>
          </a:prstGeom>
        </p:spPr>
      </p:pic>
      <p:pic>
        <p:nvPicPr>
          <p:cNvPr id="7" name="図 6">
            <a:extLst>
              <a:ext uri="{FF2B5EF4-FFF2-40B4-BE49-F238E27FC236}">
                <a16:creationId xmlns:a16="http://schemas.microsoft.com/office/drawing/2014/main" id="{4E294767-1262-4C1D-8BA0-6A732C8477CF}"/>
              </a:ext>
            </a:extLst>
          </p:cNvPr>
          <p:cNvPicPr>
            <a:picLocks noChangeAspect="1"/>
          </p:cNvPicPr>
          <p:nvPr/>
        </p:nvPicPr>
        <p:blipFill>
          <a:blip r:embed="rId5"/>
          <a:stretch>
            <a:fillRect/>
          </a:stretch>
        </p:blipFill>
        <p:spPr>
          <a:xfrm>
            <a:off x="1842242" y="2064450"/>
            <a:ext cx="620612" cy="1634277"/>
          </a:xfrm>
          <a:prstGeom prst="rect">
            <a:avLst/>
          </a:prstGeom>
        </p:spPr>
      </p:pic>
      <p:sp>
        <p:nvSpPr>
          <p:cNvPr id="8" name="テキスト ボックス 7">
            <a:extLst>
              <a:ext uri="{FF2B5EF4-FFF2-40B4-BE49-F238E27FC236}">
                <a16:creationId xmlns:a16="http://schemas.microsoft.com/office/drawing/2014/main" id="{F6C083C3-5390-4728-B0AD-A0927E5FCE4B}"/>
              </a:ext>
            </a:extLst>
          </p:cNvPr>
          <p:cNvSpPr txBox="1"/>
          <p:nvPr/>
        </p:nvSpPr>
        <p:spPr>
          <a:xfrm>
            <a:off x="773862" y="3635301"/>
            <a:ext cx="1562253" cy="674031"/>
          </a:xfrm>
          <a:prstGeom prst="rect">
            <a:avLst/>
          </a:prstGeom>
          <a:noFill/>
        </p:spPr>
        <p:txBody>
          <a:bodyPr wrap="square" rtlCol="0">
            <a:spAutoFit/>
          </a:bodyPr>
          <a:lstStyle/>
          <a:p>
            <a:pPr>
              <a:lnSpc>
                <a:spcPct val="70000"/>
              </a:lnSpc>
            </a:pPr>
            <a:r>
              <a:rPr lang="en-US" altLang="ja-JP" sz="5400" b="1" dirty="0">
                <a:latin typeface="MS UI Gothic" panose="020B0600070205080204" pitchFamily="50" charset="-128"/>
                <a:ea typeface="MS UI Gothic" panose="020B0600070205080204" pitchFamily="50" charset="-128"/>
              </a:rPr>
              <a:t>bow</a:t>
            </a:r>
            <a:endParaRPr lang="en-US" altLang="ja-JP" sz="5400" b="1" dirty="0">
              <a:solidFill>
                <a:srgbClr val="FF0000"/>
              </a:solidFill>
              <a:latin typeface="MS UI Gothic" panose="020B0600070205080204" pitchFamily="50" charset="-128"/>
              <a:ea typeface="MS UI Gothic" panose="020B0600070205080204" pitchFamily="50" charset="-128"/>
            </a:endParaRPr>
          </a:p>
        </p:txBody>
      </p:sp>
      <p:pic>
        <p:nvPicPr>
          <p:cNvPr id="9" name="図 8">
            <a:extLst>
              <a:ext uri="{FF2B5EF4-FFF2-40B4-BE49-F238E27FC236}">
                <a16:creationId xmlns:a16="http://schemas.microsoft.com/office/drawing/2014/main" id="{8DA1B27F-D795-48F2-AE45-28C91610E9C7}"/>
              </a:ext>
            </a:extLst>
          </p:cNvPr>
          <p:cNvPicPr>
            <a:picLocks noChangeAspect="1"/>
          </p:cNvPicPr>
          <p:nvPr/>
        </p:nvPicPr>
        <p:blipFill>
          <a:blip r:embed="rId6"/>
          <a:stretch>
            <a:fillRect/>
          </a:stretch>
        </p:blipFill>
        <p:spPr>
          <a:xfrm>
            <a:off x="0" y="971060"/>
            <a:ext cx="9144000" cy="479012"/>
          </a:xfrm>
          <a:prstGeom prst="rect">
            <a:avLst/>
          </a:prstGeom>
        </p:spPr>
      </p:pic>
      <p:pic>
        <p:nvPicPr>
          <p:cNvPr id="11" name="図 10">
            <a:extLst>
              <a:ext uri="{FF2B5EF4-FFF2-40B4-BE49-F238E27FC236}">
                <a16:creationId xmlns:a16="http://schemas.microsoft.com/office/drawing/2014/main" id="{607E1196-9949-4D3C-8A0E-FAE38807EC1B}"/>
              </a:ext>
            </a:extLst>
          </p:cNvPr>
          <p:cNvPicPr>
            <a:picLocks noChangeAspect="1"/>
          </p:cNvPicPr>
          <p:nvPr/>
        </p:nvPicPr>
        <p:blipFill>
          <a:blip r:embed="rId7"/>
          <a:stretch>
            <a:fillRect/>
          </a:stretch>
        </p:blipFill>
        <p:spPr>
          <a:xfrm>
            <a:off x="7725413" y="5314756"/>
            <a:ext cx="1034376" cy="1114872"/>
          </a:xfrm>
          <a:prstGeom prst="rect">
            <a:avLst/>
          </a:prstGeom>
        </p:spPr>
      </p:pic>
      <p:pic>
        <p:nvPicPr>
          <p:cNvPr id="21" name="図 20">
            <a:extLst>
              <a:ext uri="{FF2B5EF4-FFF2-40B4-BE49-F238E27FC236}">
                <a16:creationId xmlns:a16="http://schemas.microsoft.com/office/drawing/2014/main" id="{9E2B9B1A-7565-4C14-9D8F-A81FC5CDD28D}"/>
              </a:ext>
            </a:extLst>
          </p:cNvPr>
          <p:cNvPicPr>
            <a:picLocks noChangeAspect="1"/>
          </p:cNvPicPr>
          <p:nvPr/>
        </p:nvPicPr>
        <p:blipFill>
          <a:blip r:embed="rId8"/>
          <a:stretch>
            <a:fillRect/>
          </a:stretch>
        </p:blipFill>
        <p:spPr>
          <a:xfrm>
            <a:off x="2620292" y="4914197"/>
            <a:ext cx="1064298" cy="1522270"/>
          </a:xfrm>
          <a:prstGeom prst="rect">
            <a:avLst/>
          </a:prstGeom>
        </p:spPr>
      </p:pic>
      <p:pic>
        <p:nvPicPr>
          <p:cNvPr id="23" name="図 22">
            <a:extLst>
              <a:ext uri="{FF2B5EF4-FFF2-40B4-BE49-F238E27FC236}">
                <a16:creationId xmlns:a16="http://schemas.microsoft.com/office/drawing/2014/main" id="{7DBD699D-3304-42F6-9D30-7458995C0248}"/>
              </a:ext>
            </a:extLst>
          </p:cNvPr>
          <p:cNvPicPr>
            <a:picLocks noChangeAspect="1"/>
          </p:cNvPicPr>
          <p:nvPr/>
        </p:nvPicPr>
        <p:blipFill>
          <a:blip r:embed="rId9"/>
          <a:stretch>
            <a:fillRect/>
          </a:stretch>
        </p:blipFill>
        <p:spPr>
          <a:xfrm>
            <a:off x="0" y="1419755"/>
            <a:ext cx="9144000" cy="478564"/>
          </a:xfrm>
          <a:prstGeom prst="rect">
            <a:avLst/>
          </a:prstGeom>
        </p:spPr>
      </p:pic>
      <p:pic>
        <p:nvPicPr>
          <p:cNvPr id="41" name="図 40">
            <a:extLst>
              <a:ext uri="{FF2B5EF4-FFF2-40B4-BE49-F238E27FC236}">
                <a16:creationId xmlns:a16="http://schemas.microsoft.com/office/drawing/2014/main" id="{3769F3B3-7448-4138-8626-1DD0CD53A20C}"/>
              </a:ext>
            </a:extLst>
          </p:cNvPr>
          <p:cNvPicPr>
            <a:picLocks noChangeAspect="1"/>
          </p:cNvPicPr>
          <p:nvPr/>
        </p:nvPicPr>
        <p:blipFill>
          <a:blip r:embed="rId10"/>
          <a:stretch>
            <a:fillRect/>
          </a:stretch>
        </p:blipFill>
        <p:spPr>
          <a:xfrm>
            <a:off x="3741634" y="4798979"/>
            <a:ext cx="1280468" cy="1532487"/>
          </a:xfrm>
          <a:prstGeom prst="rect">
            <a:avLst/>
          </a:prstGeom>
        </p:spPr>
      </p:pic>
      <p:pic>
        <p:nvPicPr>
          <p:cNvPr id="44" name="図 43">
            <a:extLst>
              <a:ext uri="{FF2B5EF4-FFF2-40B4-BE49-F238E27FC236}">
                <a16:creationId xmlns:a16="http://schemas.microsoft.com/office/drawing/2014/main" id="{5455DFE3-DBE4-4251-821F-036BD4261163}"/>
              </a:ext>
            </a:extLst>
          </p:cNvPr>
          <p:cNvPicPr>
            <a:picLocks noChangeAspect="1"/>
          </p:cNvPicPr>
          <p:nvPr/>
        </p:nvPicPr>
        <p:blipFill>
          <a:blip r:embed="rId11"/>
          <a:stretch>
            <a:fillRect/>
          </a:stretch>
        </p:blipFill>
        <p:spPr>
          <a:xfrm>
            <a:off x="198097" y="5035645"/>
            <a:ext cx="1841191" cy="1679525"/>
          </a:xfrm>
          <a:prstGeom prst="rect">
            <a:avLst/>
          </a:prstGeom>
        </p:spPr>
      </p:pic>
      <p:sp>
        <p:nvSpPr>
          <p:cNvPr id="45" name="テキスト ボックス 44">
            <a:extLst>
              <a:ext uri="{FF2B5EF4-FFF2-40B4-BE49-F238E27FC236}">
                <a16:creationId xmlns:a16="http://schemas.microsoft.com/office/drawing/2014/main" id="{AFB9CA92-142C-438B-A643-345F7930F74D}"/>
              </a:ext>
            </a:extLst>
          </p:cNvPr>
          <p:cNvSpPr txBox="1"/>
          <p:nvPr/>
        </p:nvSpPr>
        <p:spPr>
          <a:xfrm>
            <a:off x="76667" y="6097840"/>
            <a:ext cx="1556300" cy="683264"/>
          </a:xfrm>
          <a:prstGeom prst="rect">
            <a:avLst/>
          </a:prstGeom>
          <a:noFill/>
        </p:spPr>
        <p:txBody>
          <a:bodyPr wrap="square" rtlCol="0">
            <a:spAutoFit/>
          </a:bodyPr>
          <a:lstStyle/>
          <a:p>
            <a:pPr algn="ctr">
              <a:lnSpc>
                <a:spcPct val="80000"/>
              </a:lnSpc>
            </a:pPr>
            <a:r>
              <a:rPr lang="en-US" altLang="ja-JP" sz="4800" b="1" dirty="0">
                <a:latin typeface="MS UI Gothic" panose="020B0600070205080204" pitchFamily="50" charset="-128"/>
                <a:ea typeface="MS UI Gothic" panose="020B0600070205080204" pitchFamily="50" charset="-128"/>
              </a:rPr>
              <a:t>hand</a:t>
            </a:r>
          </a:p>
        </p:txBody>
      </p:sp>
      <p:sp>
        <p:nvSpPr>
          <p:cNvPr id="54" name="矢印: 右 53">
            <a:extLst>
              <a:ext uri="{FF2B5EF4-FFF2-40B4-BE49-F238E27FC236}">
                <a16:creationId xmlns:a16="http://schemas.microsoft.com/office/drawing/2014/main" id="{65F6BC8D-F79B-43E8-A13E-42463F95D13D}"/>
              </a:ext>
            </a:extLst>
          </p:cNvPr>
          <p:cNvSpPr/>
          <p:nvPr/>
        </p:nvSpPr>
        <p:spPr>
          <a:xfrm>
            <a:off x="1959433" y="5534209"/>
            <a:ext cx="61701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a:extLst>
              <a:ext uri="{FF2B5EF4-FFF2-40B4-BE49-F238E27FC236}">
                <a16:creationId xmlns:a16="http://schemas.microsoft.com/office/drawing/2014/main" id="{4C8DDDE6-3032-4285-95C8-731BDCBE3606}"/>
              </a:ext>
            </a:extLst>
          </p:cNvPr>
          <p:cNvSpPr txBox="1"/>
          <p:nvPr/>
        </p:nvSpPr>
        <p:spPr>
          <a:xfrm>
            <a:off x="2484071" y="6093186"/>
            <a:ext cx="2721021" cy="683264"/>
          </a:xfrm>
          <a:prstGeom prst="rect">
            <a:avLst/>
          </a:prstGeom>
          <a:noFill/>
        </p:spPr>
        <p:txBody>
          <a:bodyPr wrap="square" rtlCol="0">
            <a:spAutoFit/>
          </a:bodyPr>
          <a:lstStyle/>
          <a:p>
            <a:pPr algn="ctr">
              <a:lnSpc>
                <a:spcPct val="80000"/>
              </a:lnSpc>
            </a:pPr>
            <a:r>
              <a:rPr lang="en-US" altLang="ja-JP" sz="4800" b="1" dirty="0">
                <a:latin typeface="MS UI Gothic" panose="020B0600070205080204" pitchFamily="50" charset="-128"/>
                <a:ea typeface="MS UI Gothic" panose="020B0600070205080204" pitchFamily="50" charset="-128"/>
              </a:rPr>
              <a:t>mulberry</a:t>
            </a:r>
          </a:p>
        </p:txBody>
      </p:sp>
      <p:sp>
        <p:nvSpPr>
          <p:cNvPr id="58" name="吹き出し: 四角形 57">
            <a:extLst>
              <a:ext uri="{FF2B5EF4-FFF2-40B4-BE49-F238E27FC236}">
                <a16:creationId xmlns:a16="http://schemas.microsoft.com/office/drawing/2014/main" id="{59F7EA18-6AC4-4646-9095-98377F653A32}"/>
              </a:ext>
            </a:extLst>
          </p:cNvPr>
          <p:cNvSpPr/>
          <p:nvPr/>
        </p:nvSpPr>
        <p:spPr>
          <a:xfrm>
            <a:off x="99971" y="4352754"/>
            <a:ext cx="2721021" cy="730514"/>
          </a:xfrm>
          <a:prstGeom prst="wedgeRectCallout">
            <a:avLst>
              <a:gd name="adj1" fmla="val 43755"/>
              <a:gd name="adj2" fmla="val 899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70000"/>
              </a:lnSpc>
            </a:pPr>
            <a:r>
              <a:rPr kumimoji="1" lang="en-US" altLang="ja-JP" sz="2800" b="1" dirty="0">
                <a:solidFill>
                  <a:schemeClr val="tx1"/>
                </a:solidFill>
                <a:latin typeface="MS UI Gothic" panose="020B0600070205080204" pitchFamily="50" charset="-128"/>
                <a:ea typeface="MS UI Gothic" panose="020B0600070205080204" pitchFamily="50" charset="-128"/>
              </a:rPr>
              <a:t>Mulberry’s leaf looks like a hand</a:t>
            </a:r>
          </a:p>
        </p:txBody>
      </p:sp>
      <p:pic>
        <p:nvPicPr>
          <p:cNvPr id="60" name="図 59">
            <a:extLst>
              <a:ext uri="{FF2B5EF4-FFF2-40B4-BE49-F238E27FC236}">
                <a16:creationId xmlns:a16="http://schemas.microsoft.com/office/drawing/2014/main" id="{24114446-FDA5-40B5-B38C-69E0B32B7875}"/>
              </a:ext>
            </a:extLst>
          </p:cNvPr>
          <p:cNvPicPr>
            <a:picLocks noChangeAspect="1"/>
          </p:cNvPicPr>
          <p:nvPr/>
        </p:nvPicPr>
        <p:blipFill>
          <a:blip r:embed="rId12"/>
          <a:stretch>
            <a:fillRect/>
          </a:stretch>
        </p:blipFill>
        <p:spPr>
          <a:xfrm>
            <a:off x="3449310" y="3208938"/>
            <a:ext cx="1639455" cy="1217417"/>
          </a:xfrm>
          <a:prstGeom prst="rect">
            <a:avLst/>
          </a:prstGeom>
        </p:spPr>
      </p:pic>
      <p:sp>
        <p:nvSpPr>
          <p:cNvPr id="61" name="矢印: 右 60">
            <a:extLst>
              <a:ext uri="{FF2B5EF4-FFF2-40B4-BE49-F238E27FC236}">
                <a16:creationId xmlns:a16="http://schemas.microsoft.com/office/drawing/2014/main" id="{E2D55E2E-269F-4AC5-8FC4-C761B91BBC08}"/>
              </a:ext>
            </a:extLst>
          </p:cNvPr>
          <p:cNvSpPr/>
          <p:nvPr/>
        </p:nvSpPr>
        <p:spPr>
          <a:xfrm rot="16200000">
            <a:off x="4103066" y="4264940"/>
            <a:ext cx="409148"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62" name="直線コネクタ 61">
            <a:extLst>
              <a:ext uri="{FF2B5EF4-FFF2-40B4-BE49-F238E27FC236}">
                <a16:creationId xmlns:a16="http://schemas.microsoft.com/office/drawing/2014/main" id="{599A05F3-C440-484D-84BE-0C917BF97E35}"/>
              </a:ext>
            </a:extLst>
          </p:cNvPr>
          <p:cNvCxnSpPr>
            <a:cxnSpLocks/>
          </p:cNvCxnSpPr>
          <p:nvPr/>
        </p:nvCxnSpPr>
        <p:spPr>
          <a:xfrm flipH="1">
            <a:off x="3741634" y="3325754"/>
            <a:ext cx="830366" cy="825939"/>
          </a:xfrm>
          <a:prstGeom prst="line">
            <a:avLst/>
          </a:prstGeom>
          <a:ln w="165100" cap="rnd">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3235B0D5-D8C5-4DB1-B141-92E22C0B5E73}"/>
              </a:ext>
            </a:extLst>
          </p:cNvPr>
          <p:cNvCxnSpPr>
            <a:cxnSpLocks/>
          </p:cNvCxnSpPr>
          <p:nvPr/>
        </p:nvCxnSpPr>
        <p:spPr>
          <a:xfrm flipH="1" flipV="1">
            <a:off x="3980160" y="4123115"/>
            <a:ext cx="619868" cy="11350"/>
          </a:xfrm>
          <a:prstGeom prst="line">
            <a:avLst/>
          </a:prstGeom>
          <a:ln w="165100" cap="rnd">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0054BD8C-F4AA-47C2-8721-B3C7F18A7174}"/>
              </a:ext>
            </a:extLst>
          </p:cNvPr>
          <p:cNvCxnSpPr>
            <a:cxnSpLocks/>
          </p:cNvCxnSpPr>
          <p:nvPr/>
        </p:nvCxnSpPr>
        <p:spPr>
          <a:xfrm flipH="1" flipV="1">
            <a:off x="4544336" y="3969176"/>
            <a:ext cx="371250" cy="332980"/>
          </a:xfrm>
          <a:prstGeom prst="line">
            <a:avLst/>
          </a:prstGeom>
          <a:ln w="165100" cap="rnd">
            <a:solidFill>
              <a:srgbClr val="FF0000">
                <a:alpha val="80000"/>
              </a:srgbClr>
            </a:solidFill>
          </a:ln>
        </p:spPr>
        <p:style>
          <a:lnRef idx="1">
            <a:schemeClr val="accent1"/>
          </a:lnRef>
          <a:fillRef idx="0">
            <a:schemeClr val="accent1"/>
          </a:fillRef>
          <a:effectRef idx="0">
            <a:schemeClr val="accent1"/>
          </a:effectRef>
          <a:fontRef idx="minor">
            <a:schemeClr val="tx1"/>
          </a:fontRef>
        </p:style>
      </p:cxnSp>
      <p:pic>
        <p:nvPicPr>
          <p:cNvPr id="73" name="図 72">
            <a:extLst>
              <a:ext uri="{FF2B5EF4-FFF2-40B4-BE49-F238E27FC236}">
                <a16:creationId xmlns:a16="http://schemas.microsoft.com/office/drawing/2014/main" id="{C35CE127-6CDF-4859-A388-A5147E784B8C}"/>
              </a:ext>
            </a:extLst>
          </p:cNvPr>
          <p:cNvPicPr>
            <a:picLocks noChangeAspect="1"/>
          </p:cNvPicPr>
          <p:nvPr/>
        </p:nvPicPr>
        <p:blipFill>
          <a:blip r:embed="rId13"/>
          <a:stretch>
            <a:fillRect/>
          </a:stretch>
        </p:blipFill>
        <p:spPr>
          <a:xfrm>
            <a:off x="5530208" y="4321805"/>
            <a:ext cx="1639455" cy="2393365"/>
          </a:xfrm>
          <a:prstGeom prst="rect">
            <a:avLst/>
          </a:prstGeom>
        </p:spPr>
      </p:pic>
      <p:sp>
        <p:nvSpPr>
          <p:cNvPr id="56" name="矢印: 右 55">
            <a:extLst>
              <a:ext uri="{FF2B5EF4-FFF2-40B4-BE49-F238E27FC236}">
                <a16:creationId xmlns:a16="http://schemas.microsoft.com/office/drawing/2014/main" id="{B1D80902-A5F3-404A-8C96-33D4C5EAA500}"/>
              </a:ext>
            </a:extLst>
          </p:cNvPr>
          <p:cNvSpPr/>
          <p:nvPr/>
        </p:nvSpPr>
        <p:spPr>
          <a:xfrm rot="12383426">
            <a:off x="7070485" y="5579804"/>
            <a:ext cx="61701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7" name="図 56" descr="ビデオゲームのリモコン&#10;&#10;中程度の精度で自動的に生成された説明">
            <a:extLst>
              <a:ext uri="{FF2B5EF4-FFF2-40B4-BE49-F238E27FC236}">
                <a16:creationId xmlns:a16="http://schemas.microsoft.com/office/drawing/2014/main" id="{117CBAB5-AEAA-49F9-ADCB-0455D529B94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65327" y="4047060"/>
            <a:ext cx="1736484" cy="1426087"/>
          </a:xfrm>
          <a:prstGeom prst="rect">
            <a:avLst/>
          </a:prstGeom>
        </p:spPr>
      </p:pic>
      <p:sp>
        <p:nvSpPr>
          <p:cNvPr id="74" name="テキスト ボックス 73">
            <a:extLst>
              <a:ext uri="{FF2B5EF4-FFF2-40B4-BE49-F238E27FC236}">
                <a16:creationId xmlns:a16="http://schemas.microsoft.com/office/drawing/2014/main" id="{614D94F5-841D-4069-BEAE-407AF0077189}"/>
              </a:ext>
            </a:extLst>
          </p:cNvPr>
          <p:cNvSpPr txBox="1"/>
          <p:nvPr/>
        </p:nvSpPr>
        <p:spPr>
          <a:xfrm>
            <a:off x="7405150" y="6171582"/>
            <a:ext cx="1381927" cy="584775"/>
          </a:xfrm>
          <a:prstGeom prst="rect">
            <a:avLst/>
          </a:prstGeom>
          <a:noFill/>
        </p:spPr>
        <p:txBody>
          <a:bodyPr wrap="square" rtlCol="0">
            <a:spAutoFit/>
          </a:bodyPr>
          <a:lstStyle/>
          <a:p>
            <a:pPr algn="ctr">
              <a:lnSpc>
                <a:spcPct val="80000"/>
              </a:lnSpc>
            </a:pPr>
            <a:r>
              <a:rPr lang="en-US" altLang="ja-JP" sz="4000" dirty="0">
                <a:latin typeface="MS UI Gothic" panose="020B0600070205080204" pitchFamily="50" charset="-128"/>
                <a:ea typeface="MS UI Gothic" panose="020B0600070205080204" pitchFamily="50" charset="-128"/>
              </a:rPr>
              <a:t>worm</a:t>
            </a:r>
          </a:p>
        </p:txBody>
      </p:sp>
      <p:sp>
        <p:nvSpPr>
          <p:cNvPr id="75" name="矢印: 右 74">
            <a:extLst>
              <a:ext uri="{FF2B5EF4-FFF2-40B4-BE49-F238E27FC236}">
                <a16:creationId xmlns:a16="http://schemas.microsoft.com/office/drawing/2014/main" id="{DE0150C6-8867-49B5-B353-F017B3DE6719}"/>
              </a:ext>
            </a:extLst>
          </p:cNvPr>
          <p:cNvSpPr/>
          <p:nvPr/>
        </p:nvSpPr>
        <p:spPr>
          <a:xfrm rot="2157977">
            <a:off x="5101344" y="4282509"/>
            <a:ext cx="615383"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6" name="テキスト ボックス 75">
            <a:extLst>
              <a:ext uri="{FF2B5EF4-FFF2-40B4-BE49-F238E27FC236}">
                <a16:creationId xmlns:a16="http://schemas.microsoft.com/office/drawing/2014/main" id="{1FC8F817-3A44-4665-BC03-2CC064E159AB}"/>
              </a:ext>
            </a:extLst>
          </p:cNvPr>
          <p:cNvSpPr txBox="1"/>
          <p:nvPr/>
        </p:nvSpPr>
        <p:spPr>
          <a:xfrm>
            <a:off x="6404331" y="4080811"/>
            <a:ext cx="2463031" cy="683264"/>
          </a:xfrm>
          <a:prstGeom prst="rect">
            <a:avLst/>
          </a:prstGeom>
          <a:noFill/>
        </p:spPr>
        <p:txBody>
          <a:bodyPr wrap="square" rtlCol="0">
            <a:spAutoFit/>
          </a:bodyPr>
          <a:lstStyle/>
          <a:p>
            <a:pPr algn="ctr">
              <a:lnSpc>
                <a:spcPct val="80000"/>
              </a:lnSpc>
            </a:pPr>
            <a:r>
              <a:rPr lang="en-US" altLang="ja-JP" sz="4800" b="1" dirty="0">
                <a:latin typeface="MS UI Gothic" panose="020B0600070205080204" pitchFamily="50" charset="-128"/>
                <a:ea typeface="MS UI Gothic" panose="020B0600070205080204" pitchFamily="50" charset="-128"/>
              </a:rPr>
              <a:t>silkworm</a:t>
            </a:r>
          </a:p>
        </p:txBody>
      </p:sp>
      <p:sp>
        <p:nvSpPr>
          <p:cNvPr id="77" name="矢印: 右 76">
            <a:extLst>
              <a:ext uri="{FF2B5EF4-FFF2-40B4-BE49-F238E27FC236}">
                <a16:creationId xmlns:a16="http://schemas.microsoft.com/office/drawing/2014/main" id="{AF0403AD-0B83-4B65-AAA8-375CBA8BBC98}"/>
              </a:ext>
            </a:extLst>
          </p:cNvPr>
          <p:cNvSpPr/>
          <p:nvPr/>
        </p:nvSpPr>
        <p:spPr>
          <a:xfrm>
            <a:off x="2534136" y="2217173"/>
            <a:ext cx="573712"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矢印: 右 77">
            <a:extLst>
              <a:ext uri="{FF2B5EF4-FFF2-40B4-BE49-F238E27FC236}">
                <a16:creationId xmlns:a16="http://schemas.microsoft.com/office/drawing/2014/main" id="{4FFFAD77-C1E9-439D-A13E-B6634F73685C}"/>
              </a:ext>
            </a:extLst>
          </p:cNvPr>
          <p:cNvSpPr/>
          <p:nvPr/>
        </p:nvSpPr>
        <p:spPr>
          <a:xfrm rot="14586280">
            <a:off x="5283194" y="3406055"/>
            <a:ext cx="1117654"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9" name="テキスト ボックス 78">
            <a:extLst>
              <a:ext uri="{FF2B5EF4-FFF2-40B4-BE49-F238E27FC236}">
                <a16:creationId xmlns:a16="http://schemas.microsoft.com/office/drawing/2014/main" id="{3441576D-D65B-4961-AFC2-EDA237FA2081}"/>
              </a:ext>
            </a:extLst>
          </p:cNvPr>
          <p:cNvSpPr txBox="1"/>
          <p:nvPr/>
        </p:nvSpPr>
        <p:spPr>
          <a:xfrm>
            <a:off x="2998543" y="1906136"/>
            <a:ext cx="3705676" cy="1348061"/>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silk bowstring</a:t>
            </a:r>
          </a:p>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strong</a:t>
            </a:r>
            <a:endParaRPr lang="en-US" altLang="ja-JP" sz="5400" b="1" dirty="0">
              <a:solidFill>
                <a:srgbClr val="FF0000"/>
              </a:solidFill>
              <a:latin typeface="MS UI Gothic" panose="020B0600070205080204" pitchFamily="50" charset="-128"/>
              <a:ea typeface="MS UI Gothic" panose="020B0600070205080204" pitchFamily="50" charset="-128"/>
            </a:endParaRPr>
          </a:p>
        </p:txBody>
      </p:sp>
      <p:pic>
        <p:nvPicPr>
          <p:cNvPr id="81" name="図 80">
            <a:extLst>
              <a:ext uri="{FF2B5EF4-FFF2-40B4-BE49-F238E27FC236}">
                <a16:creationId xmlns:a16="http://schemas.microsoft.com/office/drawing/2014/main" id="{1B92758D-8960-48E3-BEC4-C6327756B850}"/>
              </a:ext>
            </a:extLst>
          </p:cNvPr>
          <p:cNvPicPr>
            <a:picLocks noChangeAspect="1"/>
          </p:cNvPicPr>
          <p:nvPr/>
        </p:nvPicPr>
        <p:blipFill>
          <a:blip r:embed="rId15"/>
          <a:stretch>
            <a:fillRect/>
          </a:stretch>
        </p:blipFill>
        <p:spPr>
          <a:xfrm>
            <a:off x="6725499" y="1922202"/>
            <a:ext cx="2308644" cy="2229491"/>
          </a:xfrm>
          <a:prstGeom prst="rect">
            <a:avLst/>
          </a:prstGeom>
        </p:spPr>
      </p:pic>
      <p:pic>
        <p:nvPicPr>
          <p:cNvPr id="83" name="図 82">
            <a:extLst>
              <a:ext uri="{FF2B5EF4-FFF2-40B4-BE49-F238E27FC236}">
                <a16:creationId xmlns:a16="http://schemas.microsoft.com/office/drawing/2014/main" id="{70FF692C-099C-4C29-844C-7D6670E1EE28}"/>
              </a:ext>
            </a:extLst>
          </p:cNvPr>
          <p:cNvPicPr>
            <a:picLocks noChangeAspect="1"/>
          </p:cNvPicPr>
          <p:nvPr/>
        </p:nvPicPr>
        <p:blipFill>
          <a:blip r:embed="rId16"/>
          <a:stretch>
            <a:fillRect/>
          </a:stretch>
        </p:blipFill>
        <p:spPr>
          <a:xfrm>
            <a:off x="367869" y="1913351"/>
            <a:ext cx="407894" cy="2028140"/>
          </a:xfrm>
          <a:prstGeom prst="rect">
            <a:avLst/>
          </a:prstGeom>
        </p:spPr>
      </p:pic>
    </p:spTree>
    <p:extLst>
      <p:ext uri="{BB962C8B-B14F-4D97-AF65-F5344CB8AC3E}">
        <p14:creationId xmlns:p14="http://schemas.microsoft.com/office/powerpoint/2010/main" val="373360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FBA34F8-0EBF-46D3-890B-66EE41BCBB1E}"/>
              </a:ext>
            </a:extLst>
          </p:cNvPr>
          <p:cNvPicPr>
            <a:picLocks noChangeAspect="1"/>
          </p:cNvPicPr>
          <p:nvPr/>
        </p:nvPicPr>
        <p:blipFill>
          <a:blip r:embed="rId2"/>
          <a:stretch>
            <a:fillRect/>
          </a:stretch>
        </p:blipFill>
        <p:spPr>
          <a:xfrm>
            <a:off x="0" y="6419"/>
            <a:ext cx="9144000" cy="479012"/>
          </a:xfrm>
          <a:prstGeom prst="rect">
            <a:avLst/>
          </a:prstGeom>
        </p:spPr>
      </p:pic>
      <p:pic>
        <p:nvPicPr>
          <p:cNvPr id="4" name="図 3" descr="アイコン&#10;&#10;自動的に生成された説明">
            <a:extLst>
              <a:ext uri="{FF2B5EF4-FFF2-40B4-BE49-F238E27FC236}">
                <a16:creationId xmlns:a16="http://schemas.microsoft.com/office/drawing/2014/main" id="{494258F0-583E-4174-B209-9B433AB7C6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4028" y="3317942"/>
            <a:ext cx="3416683" cy="3416683"/>
          </a:xfrm>
          <a:prstGeom prst="rect">
            <a:avLst/>
          </a:prstGeom>
        </p:spPr>
      </p:pic>
      <p:sp>
        <p:nvSpPr>
          <p:cNvPr id="5" name="吹き出し: 四角形 4">
            <a:extLst>
              <a:ext uri="{FF2B5EF4-FFF2-40B4-BE49-F238E27FC236}">
                <a16:creationId xmlns:a16="http://schemas.microsoft.com/office/drawing/2014/main" id="{02B06896-57AB-4117-888A-2AC569080988}"/>
              </a:ext>
            </a:extLst>
          </p:cNvPr>
          <p:cNvSpPr/>
          <p:nvPr/>
        </p:nvSpPr>
        <p:spPr>
          <a:xfrm>
            <a:off x="266226" y="975841"/>
            <a:ext cx="1643418" cy="607726"/>
          </a:xfrm>
          <a:prstGeom prst="wedgeRectCallout">
            <a:avLst>
              <a:gd name="adj1" fmla="val 64075"/>
              <a:gd name="adj2" fmla="val 420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head</a:t>
            </a:r>
          </a:p>
        </p:txBody>
      </p:sp>
      <p:sp>
        <p:nvSpPr>
          <p:cNvPr id="6" name="四角形: 角を丸くする 5">
            <a:extLst>
              <a:ext uri="{FF2B5EF4-FFF2-40B4-BE49-F238E27FC236}">
                <a16:creationId xmlns:a16="http://schemas.microsoft.com/office/drawing/2014/main" id="{883E2850-45F9-4030-9CA7-BE8879AAF885}"/>
              </a:ext>
            </a:extLst>
          </p:cNvPr>
          <p:cNvSpPr/>
          <p:nvPr/>
        </p:nvSpPr>
        <p:spPr>
          <a:xfrm>
            <a:off x="2249712" y="1404003"/>
            <a:ext cx="704761" cy="764274"/>
          </a:xfrm>
          <a:prstGeom prst="round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574620F5-CFEE-44F2-8924-A63BF265AFCC}"/>
              </a:ext>
            </a:extLst>
          </p:cNvPr>
          <p:cNvSpPr/>
          <p:nvPr/>
        </p:nvSpPr>
        <p:spPr>
          <a:xfrm>
            <a:off x="2954473" y="1404003"/>
            <a:ext cx="704761" cy="764274"/>
          </a:xfrm>
          <a:prstGeom prst="roundRect">
            <a:avLst/>
          </a:pr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a:extLst>
              <a:ext uri="{FF2B5EF4-FFF2-40B4-BE49-F238E27FC236}">
                <a16:creationId xmlns:a16="http://schemas.microsoft.com/office/drawing/2014/main" id="{BCD60CC0-1FF5-445E-96D3-1070739216ED}"/>
              </a:ext>
            </a:extLst>
          </p:cNvPr>
          <p:cNvCxnSpPr>
            <a:cxnSpLocks/>
          </p:cNvCxnSpPr>
          <p:nvPr/>
        </p:nvCxnSpPr>
        <p:spPr>
          <a:xfrm flipH="1">
            <a:off x="3775348" y="2452914"/>
            <a:ext cx="143505" cy="584203"/>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0A5131B-B253-484D-B22A-C6262CB54120}"/>
              </a:ext>
            </a:extLst>
          </p:cNvPr>
          <p:cNvCxnSpPr>
            <a:cxnSpLocks/>
          </p:cNvCxnSpPr>
          <p:nvPr/>
        </p:nvCxnSpPr>
        <p:spPr>
          <a:xfrm flipV="1">
            <a:off x="2815721" y="1070919"/>
            <a:ext cx="133312" cy="22016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1AB0A98-C89A-4BAF-ADD8-944D2437EE26}"/>
              </a:ext>
            </a:extLst>
          </p:cNvPr>
          <p:cNvCxnSpPr>
            <a:cxnSpLocks/>
          </p:cNvCxnSpPr>
          <p:nvPr/>
        </p:nvCxnSpPr>
        <p:spPr>
          <a:xfrm flipH="1" flipV="1">
            <a:off x="2954473" y="1059543"/>
            <a:ext cx="133312" cy="220161"/>
          </a:xfrm>
          <a:prstGeom prst="line">
            <a:avLst/>
          </a:prstGeom>
          <a:ln w="1651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フリーフォーム: 図形 10">
            <a:extLst>
              <a:ext uri="{FF2B5EF4-FFF2-40B4-BE49-F238E27FC236}">
                <a16:creationId xmlns:a16="http://schemas.microsoft.com/office/drawing/2014/main" id="{D04648B1-6621-4363-83B8-042B955070F5}"/>
              </a:ext>
            </a:extLst>
          </p:cNvPr>
          <p:cNvSpPr/>
          <p:nvPr/>
        </p:nvSpPr>
        <p:spPr>
          <a:xfrm>
            <a:off x="1956310" y="2220690"/>
            <a:ext cx="2296371" cy="1353454"/>
          </a:xfrm>
          <a:custGeom>
            <a:avLst/>
            <a:gdLst>
              <a:gd name="connsiteX0" fmla="*/ 1019114 w 2296371"/>
              <a:gd name="connsiteY0" fmla="*/ 0 h 1770743"/>
              <a:gd name="connsiteX1" fmla="*/ 873971 w 2296371"/>
              <a:gd name="connsiteY1" fmla="*/ 420914 h 1770743"/>
              <a:gd name="connsiteX2" fmla="*/ 424029 w 2296371"/>
              <a:gd name="connsiteY2" fmla="*/ 696685 h 1770743"/>
              <a:gd name="connsiteX3" fmla="*/ 3114 w 2296371"/>
              <a:gd name="connsiteY3" fmla="*/ 1016000 h 1770743"/>
              <a:gd name="connsiteX4" fmla="*/ 293400 w 2296371"/>
              <a:gd name="connsiteY4" fmla="*/ 1509485 h 1770743"/>
              <a:gd name="connsiteX5" fmla="*/ 1323914 w 2296371"/>
              <a:gd name="connsiteY5" fmla="*/ 1262743 h 1770743"/>
              <a:gd name="connsiteX6" fmla="*/ 1773857 w 2296371"/>
              <a:gd name="connsiteY6" fmla="*/ 1074057 h 1770743"/>
              <a:gd name="connsiteX7" fmla="*/ 2122200 w 2296371"/>
              <a:gd name="connsiteY7" fmla="*/ 1451428 h 1770743"/>
              <a:gd name="connsiteX8" fmla="*/ 2296371 w 2296371"/>
              <a:gd name="connsiteY8" fmla="*/ 1770743 h 1770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96371" h="1770743">
                <a:moveTo>
                  <a:pt x="1019114" y="0"/>
                </a:moveTo>
                <a:cubicBezTo>
                  <a:pt x="996133" y="152400"/>
                  <a:pt x="973152" y="304800"/>
                  <a:pt x="873971" y="420914"/>
                </a:cubicBezTo>
                <a:cubicBezTo>
                  <a:pt x="774790" y="537028"/>
                  <a:pt x="569172" y="597504"/>
                  <a:pt x="424029" y="696685"/>
                </a:cubicBezTo>
                <a:cubicBezTo>
                  <a:pt x="278886" y="795866"/>
                  <a:pt x="24885" y="880533"/>
                  <a:pt x="3114" y="1016000"/>
                </a:cubicBezTo>
                <a:cubicBezTo>
                  <a:pt x="-18657" y="1151467"/>
                  <a:pt x="73267" y="1468361"/>
                  <a:pt x="293400" y="1509485"/>
                </a:cubicBezTo>
                <a:cubicBezTo>
                  <a:pt x="513533" y="1550609"/>
                  <a:pt x="1077171" y="1335314"/>
                  <a:pt x="1323914" y="1262743"/>
                </a:cubicBezTo>
                <a:cubicBezTo>
                  <a:pt x="1570657" y="1190172"/>
                  <a:pt x="1640809" y="1042610"/>
                  <a:pt x="1773857" y="1074057"/>
                </a:cubicBezTo>
                <a:cubicBezTo>
                  <a:pt x="1906905" y="1105504"/>
                  <a:pt x="2035114" y="1335314"/>
                  <a:pt x="2122200" y="1451428"/>
                </a:cubicBezTo>
                <a:cubicBezTo>
                  <a:pt x="2209286" y="1567542"/>
                  <a:pt x="2252828" y="1669142"/>
                  <a:pt x="2296371" y="1770743"/>
                </a:cubicBezTo>
              </a:path>
            </a:pathLst>
          </a:custGeom>
          <a:noFill/>
          <a:ln w="165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吹き出し: 四角形 12">
            <a:extLst>
              <a:ext uri="{FF2B5EF4-FFF2-40B4-BE49-F238E27FC236}">
                <a16:creationId xmlns:a16="http://schemas.microsoft.com/office/drawing/2014/main" id="{C27F7DCC-1069-4244-B3D6-2683ADEE404A}"/>
              </a:ext>
            </a:extLst>
          </p:cNvPr>
          <p:cNvSpPr/>
          <p:nvPr/>
        </p:nvSpPr>
        <p:spPr>
          <a:xfrm>
            <a:off x="225082" y="2276992"/>
            <a:ext cx="1643418" cy="607726"/>
          </a:xfrm>
          <a:prstGeom prst="wedgeRectCallout">
            <a:avLst>
              <a:gd name="adj1" fmla="val 64075"/>
              <a:gd name="adj2" fmla="val 4204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solidFill>
                  <a:schemeClr val="tx1"/>
                </a:solidFill>
                <a:latin typeface="MS UI Gothic" panose="020B0600070205080204" pitchFamily="50" charset="-128"/>
                <a:ea typeface="MS UI Gothic" panose="020B0600070205080204" pitchFamily="50" charset="-128"/>
              </a:rPr>
              <a:t>body</a:t>
            </a:r>
          </a:p>
        </p:txBody>
      </p:sp>
      <p:sp>
        <p:nvSpPr>
          <p:cNvPr id="17" name="テキスト ボックス 16">
            <a:extLst>
              <a:ext uri="{FF2B5EF4-FFF2-40B4-BE49-F238E27FC236}">
                <a16:creationId xmlns:a16="http://schemas.microsoft.com/office/drawing/2014/main" id="{3BF685A0-02A5-4D22-B7F8-41E90A186834}"/>
              </a:ext>
            </a:extLst>
          </p:cNvPr>
          <p:cNvSpPr txBox="1"/>
          <p:nvPr/>
        </p:nvSpPr>
        <p:spPr>
          <a:xfrm>
            <a:off x="282114" y="4379949"/>
            <a:ext cx="5741315" cy="1631216"/>
          </a:xfrm>
          <a:prstGeom prst="rect">
            <a:avLst/>
          </a:prstGeom>
          <a:noFill/>
        </p:spPr>
        <p:txBody>
          <a:bodyPr wrap="square" rtlCol="0">
            <a:spAutoFit/>
          </a:bodyPr>
          <a:lstStyle/>
          <a:p>
            <a:r>
              <a:rPr lang="en-US" altLang="ja-JP" sz="5000" dirty="0">
                <a:latin typeface="MS UI Gothic" panose="020B0600070205080204" pitchFamily="50" charset="-128"/>
                <a:ea typeface="MS UI Gothic" panose="020B0600070205080204" pitchFamily="50" charset="-128"/>
              </a:rPr>
              <a:t>pictograph of “</a:t>
            </a:r>
            <a:r>
              <a:rPr lang="en-US" altLang="ja-JP" sz="5000" b="1" dirty="0">
                <a:solidFill>
                  <a:srgbClr val="FF0000"/>
                </a:solidFill>
                <a:latin typeface="MS UI Gothic" panose="020B0600070205080204" pitchFamily="50" charset="-128"/>
                <a:ea typeface="MS UI Gothic" panose="020B0600070205080204" pitchFamily="50" charset="-128"/>
              </a:rPr>
              <a:t>bug/worm/insect</a:t>
            </a:r>
            <a:r>
              <a:rPr lang="en-US" altLang="ja-JP" sz="5000" dirty="0">
                <a:latin typeface="MS UI Gothic" panose="020B0600070205080204" pitchFamily="50" charset="-128"/>
                <a:ea typeface="MS UI Gothic" panose="020B0600070205080204" pitchFamily="50" charset="-128"/>
              </a:rPr>
              <a:t>”</a:t>
            </a:r>
          </a:p>
        </p:txBody>
      </p:sp>
      <p:sp>
        <p:nvSpPr>
          <p:cNvPr id="18" name="矢印: 右 17">
            <a:extLst>
              <a:ext uri="{FF2B5EF4-FFF2-40B4-BE49-F238E27FC236}">
                <a16:creationId xmlns:a16="http://schemas.microsoft.com/office/drawing/2014/main" id="{5A619445-25EB-488D-9602-8AFAB02951C8}"/>
              </a:ext>
            </a:extLst>
          </p:cNvPr>
          <p:cNvSpPr/>
          <p:nvPr/>
        </p:nvSpPr>
        <p:spPr>
          <a:xfrm rot="2410232">
            <a:off x="4707718" y="3652750"/>
            <a:ext cx="978408" cy="778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50981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D5299F4-DF50-435F-ACB7-82D8952782AF}"/>
              </a:ext>
            </a:extLst>
          </p:cNvPr>
          <p:cNvPicPr>
            <a:picLocks noChangeAspect="1"/>
          </p:cNvPicPr>
          <p:nvPr/>
        </p:nvPicPr>
        <p:blipFill>
          <a:blip r:embed="rId2"/>
          <a:stretch>
            <a:fillRect/>
          </a:stretch>
        </p:blipFill>
        <p:spPr>
          <a:xfrm>
            <a:off x="0" y="-7392"/>
            <a:ext cx="9144000" cy="479012"/>
          </a:xfrm>
          <a:prstGeom prst="rect">
            <a:avLst/>
          </a:prstGeom>
        </p:spPr>
      </p:pic>
      <p:pic>
        <p:nvPicPr>
          <p:cNvPr id="4" name="Picture 2" descr="大きな荷物を運ぶ人のイラスト（男性）">
            <a:extLst>
              <a:ext uri="{FF2B5EF4-FFF2-40B4-BE49-F238E27FC236}">
                <a16:creationId xmlns:a16="http://schemas.microsoft.com/office/drawing/2014/main" id="{165A7B47-6AA7-4269-8E93-B00BED0AA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695" y="1444240"/>
            <a:ext cx="1700932" cy="206870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a:extLst>
              <a:ext uri="{FF2B5EF4-FFF2-40B4-BE49-F238E27FC236}">
                <a16:creationId xmlns:a16="http://schemas.microsoft.com/office/drawing/2014/main" id="{F476DFF1-B61F-46FD-805C-7D751D78F344}"/>
              </a:ext>
            </a:extLst>
          </p:cNvPr>
          <p:cNvPicPr>
            <a:picLocks noChangeAspect="1"/>
          </p:cNvPicPr>
          <p:nvPr/>
        </p:nvPicPr>
        <p:blipFill>
          <a:blip r:embed="rId4"/>
          <a:stretch>
            <a:fillRect/>
          </a:stretch>
        </p:blipFill>
        <p:spPr>
          <a:xfrm>
            <a:off x="2190405" y="1537164"/>
            <a:ext cx="1475912" cy="1918686"/>
          </a:xfrm>
          <a:prstGeom prst="rect">
            <a:avLst/>
          </a:prstGeom>
        </p:spPr>
      </p:pic>
      <p:pic>
        <p:nvPicPr>
          <p:cNvPr id="7" name="図 6">
            <a:extLst>
              <a:ext uri="{FF2B5EF4-FFF2-40B4-BE49-F238E27FC236}">
                <a16:creationId xmlns:a16="http://schemas.microsoft.com/office/drawing/2014/main" id="{56C076CF-2555-4ED2-B5FB-7E944BA80EF2}"/>
              </a:ext>
            </a:extLst>
          </p:cNvPr>
          <p:cNvPicPr>
            <a:picLocks noChangeAspect="1"/>
          </p:cNvPicPr>
          <p:nvPr/>
        </p:nvPicPr>
        <p:blipFill>
          <a:blip r:embed="rId5"/>
          <a:stretch>
            <a:fillRect/>
          </a:stretch>
        </p:blipFill>
        <p:spPr>
          <a:xfrm>
            <a:off x="5308307" y="1713495"/>
            <a:ext cx="1497664" cy="1643540"/>
          </a:xfrm>
          <a:prstGeom prst="rect">
            <a:avLst/>
          </a:prstGeom>
        </p:spPr>
      </p:pic>
      <p:sp>
        <p:nvSpPr>
          <p:cNvPr id="8" name="テキスト ボックス 7">
            <a:extLst>
              <a:ext uri="{FF2B5EF4-FFF2-40B4-BE49-F238E27FC236}">
                <a16:creationId xmlns:a16="http://schemas.microsoft.com/office/drawing/2014/main" id="{415C7427-5891-42FD-A4E3-8CBAD087CFE0}"/>
              </a:ext>
            </a:extLst>
          </p:cNvPr>
          <p:cNvSpPr txBox="1"/>
          <p:nvPr/>
        </p:nvSpPr>
        <p:spPr>
          <a:xfrm>
            <a:off x="5211716" y="3127584"/>
            <a:ext cx="1864936" cy="683264"/>
          </a:xfrm>
          <a:prstGeom prst="rect">
            <a:avLst/>
          </a:prstGeom>
          <a:noFill/>
        </p:spPr>
        <p:txBody>
          <a:bodyPr wrap="square" rtlCol="0">
            <a:spAutoFit/>
          </a:bodyPr>
          <a:lstStyle/>
          <a:p>
            <a:pPr algn="ctr">
              <a:lnSpc>
                <a:spcPct val="80000"/>
              </a:lnSpc>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power</a:t>
            </a:r>
            <a:endParaRPr lang="en-US" altLang="ja-JP" sz="3200" dirty="0">
              <a:latin typeface="MS UI Gothic" panose="020B0600070205080204" pitchFamily="50" charset="-128"/>
              <a:ea typeface="MS UI Gothic" panose="020B0600070205080204" pitchFamily="50" charset="-128"/>
            </a:endParaRPr>
          </a:p>
        </p:txBody>
      </p:sp>
      <p:sp>
        <p:nvSpPr>
          <p:cNvPr id="9" name="矢印: 右 8">
            <a:extLst>
              <a:ext uri="{FF2B5EF4-FFF2-40B4-BE49-F238E27FC236}">
                <a16:creationId xmlns:a16="http://schemas.microsoft.com/office/drawing/2014/main" id="{8DDE722F-6B7E-4A23-B616-54127CC1ACDE}"/>
              </a:ext>
            </a:extLst>
          </p:cNvPr>
          <p:cNvSpPr/>
          <p:nvPr/>
        </p:nvSpPr>
        <p:spPr>
          <a:xfrm rot="10229777">
            <a:off x="6967374" y="235407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シャツ が含まれている画像&#10;&#10;自動的に生成された説明">
            <a:extLst>
              <a:ext uri="{FF2B5EF4-FFF2-40B4-BE49-F238E27FC236}">
                <a16:creationId xmlns:a16="http://schemas.microsoft.com/office/drawing/2014/main" id="{AE33312C-D396-4605-9511-318A7F817F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1917868">
            <a:off x="7197687" y="1588303"/>
            <a:ext cx="1558858" cy="1861323"/>
          </a:xfrm>
          <a:prstGeom prst="rect">
            <a:avLst/>
          </a:prstGeom>
        </p:spPr>
      </p:pic>
      <p:sp>
        <p:nvSpPr>
          <p:cNvPr id="11" name="フリーフォーム: 図形 10">
            <a:extLst>
              <a:ext uri="{FF2B5EF4-FFF2-40B4-BE49-F238E27FC236}">
                <a16:creationId xmlns:a16="http://schemas.microsoft.com/office/drawing/2014/main" id="{3EFB755A-B9EE-47D8-997E-E4B6B8C6E646}"/>
              </a:ext>
            </a:extLst>
          </p:cNvPr>
          <p:cNvSpPr/>
          <p:nvPr/>
        </p:nvSpPr>
        <p:spPr>
          <a:xfrm>
            <a:off x="7672829" y="1687388"/>
            <a:ext cx="943896" cy="1582406"/>
          </a:xfrm>
          <a:custGeom>
            <a:avLst/>
            <a:gdLst>
              <a:gd name="connsiteX0" fmla="*/ 0 w 943896"/>
              <a:gd name="connsiteY0" fmla="*/ 0 h 1135626"/>
              <a:gd name="connsiteX1" fmla="*/ 442451 w 943896"/>
              <a:gd name="connsiteY1" fmla="*/ 14749 h 1135626"/>
              <a:gd name="connsiteX2" fmla="*/ 530942 w 943896"/>
              <a:gd name="connsiteY2" fmla="*/ 44246 h 1135626"/>
              <a:gd name="connsiteX3" fmla="*/ 604684 w 943896"/>
              <a:gd name="connsiteY3" fmla="*/ 58994 h 1135626"/>
              <a:gd name="connsiteX4" fmla="*/ 693174 w 943896"/>
              <a:gd name="connsiteY4" fmla="*/ 103239 h 1135626"/>
              <a:gd name="connsiteX5" fmla="*/ 884903 w 943896"/>
              <a:gd name="connsiteY5" fmla="*/ 265471 h 1135626"/>
              <a:gd name="connsiteX6" fmla="*/ 929148 w 943896"/>
              <a:gd name="connsiteY6" fmla="*/ 324465 h 1135626"/>
              <a:gd name="connsiteX7" fmla="*/ 943896 w 943896"/>
              <a:gd name="connsiteY7" fmla="*/ 383459 h 1135626"/>
              <a:gd name="connsiteX8" fmla="*/ 914400 w 943896"/>
              <a:gd name="connsiteY8" fmla="*/ 648930 h 1135626"/>
              <a:gd name="connsiteX9" fmla="*/ 884903 w 943896"/>
              <a:gd name="connsiteY9" fmla="*/ 722671 h 1135626"/>
              <a:gd name="connsiteX10" fmla="*/ 870154 w 943896"/>
              <a:gd name="connsiteY10" fmla="*/ 766917 h 1135626"/>
              <a:gd name="connsiteX11" fmla="*/ 825909 w 943896"/>
              <a:gd name="connsiteY11" fmla="*/ 811162 h 1135626"/>
              <a:gd name="connsiteX12" fmla="*/ 766916 w 943896"/>
              <a:gd name="connsiteY12" fmla="*/ 884904 h 1135626"/>
              <a:gd name="connsiteX13" fmla="*/ 663677 w 943896"/>
              <a:gd name="connsiteY13" fmla="*/ 973394 h 1135626"/>
              <a:gd name="connsiteX14" fmla="*/ 486696 w 943896"/>
              <a:gd name="connsiteY14" fmla="*/ 1091381 h 1135626"/>
              <a:gd name="connsiteX15" fmla="*/ 383458 w 943896"/>
              <a:gd name="connsiteY15" fmla="*/ 1120878 h 1135626"/>
              <a:gd name="connsiteX16" fmla="*/ 324464 w 943896"/>
              <a:gd name="connsiteY16" fmla="*/ 1135626 h 113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43896" h="1135626">
                <a:moveTo>
                  <a:pt x="0" y="0"/>
                </a:moveTo>
                <a:cubicBezTo>
                  <a:pt x="147484" y="4916"/>
                  <a:pt x="295395" y="2494"/>
                  <a:pt x="442451" y="14749"/>
                </a:cubicBezTo>
                <a:cubicBezTo>
                  <a:pt x="473436" y="17331"/>
                  <a:pt x="500945" y="36065"/>
                  <a:pt x="530942" y="44246"/>
                </a:cubicBezTo>
                <a:cubicBezTo>
                  <a:pt x="555126" y="50842"/>
                  <a:pt x="580103" y="54078"/>
                  <a:pt x="604684" y="58994"/>
                </a:cubicBezTo>
                <a:cubicBezTo>
                  <a:pt x="634181" y="73742"/>
                  <a:pt x="665088" y="85955"/>
                  <a:pt x="693174" y="103239"/>
                </a:cubicBezTo>
                <a:cubicBezTo>
                  <a:pt x="755732" y="141736"/>
                  <a:pt x="840119" y="205758"/>
                  <a:pt x="884903" y="265471"/>
                </a:cubicBezTo>
                <a:lnTo>
                  <a:pt x="929148" y="324465"/>
                </a:lnTo>
                <a:cubicBezTo>
                  <a:pt x="934064" y="344130"/>
                  <a:pt x="943896" y="363189"/>
                  <a:pt x="943896" y="383459"/>
                </a:cubicBezTo>
                <a:cubicBezTo>
                  <a:pt x="943896" y="454393"/>
                  <a:pt x="941126" y="568752"/>
                  <a:pt x="914400" y="648930"/>
                </a:cubicBezTo>
                <a:cubicBezTo>
                  <a:pt x="906028" y="674045"/>
                  <a:pt x="894199" y="697883"/>
                  <a:pt x="884903" y="722671"/>
                </a:cubicBezTo>
                <a:cubicBezTo>
                  <a:pt x="879444" y="737228"/>
                  <a:pt x="878778" y="753982"/>
                  <a:pt x="870154" y="766917"/>
                </a:cubicBezTo>
                <a:cubicBezTo>
                  <a:pt x="858584" y="784271"/>
                  <a:pt x="839644" y="795465"/>
                  <a:pt x="825909" y="811162"/>
                </a:cubicBezTo>
                <a:cubicBezTo>
                  <a:pt x="805180" y="834852"/>
                  <a:pt x="787645" y="861214"/>
                  <a:pt x="766916" y="884904"/>
                </a:cubicBezTo>
                <a:cubicBezTo>
                  <a:pt x="732419" y="924330"/>
                  <a:pt x="707385" y="942798"/>
                  <a:pt x="663677" y="973394"/>
                </a:cubicBezTo>
                <a:cubicBezTo>
                  <a:pt x="663673" y="973397"/>
                  <a:pt x="486701" y="1091380"/>
                  <a:pt x="486696" y="1091381"/>
                </a:cubicBezTo>
                <a:cubicBezTo>
                  <a:pt x="302207" y="1137506"/>
                  <a:pt x="531616" y="1078548"/>
                  <a:pt x="383458" y="1120878"/>
                </a:cubicBezTo>
                <a:cubicBezTo>
                  <a:pt x="363968" y="1126446"/>
                  <a:pt x="344129" y="1130710"/>
                  <a:pt x="324464" y="1135626"/>
                </a:cubicBezTo>
              </a:path>
            </a:pathLst>
          </a:custGeom>
          <a:noFill/>
          <a:ln w="16510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図形 11">
            <a:extLst>
              <a:ext uri="{FF2B5EF4-FFF2-40B4-BE49-F238E27FC236}">
                <a16:creationId xmlns:a16="http://schemas.microsoft.com/office/drawing/2014/main" id="{C6D5C4A2-B790-448D-A377-D8D386E0F0A6}"/>
              </a:ext>
            </a:extLst>
          </p:cNvPr>
          <p:cNvSpPr/>
          <p:nvPr/>
        </p:nvSpPr>
        <p:spPr>
          <a:xfrm>
            <a:off x="7877547" y="1514923"/>
            <a:ext cx="471949" cy="840658"/>
          </a:xfrm>
          <a:custGeom>
            <a:avLst/>
            <a:gdLst>
              <a:gd name="connsiteX0" fmla="*/ 471949 w 471949"/>
              <a:gd name="connsiteY0" fmla="*/ 0 h 840658"/>
              <a:gd name="connsiteX1" fmla="*/ 280220 w 471949"/>
              <a:gd name="connsiteY1" fmla="*/ 324465 h 840658"/>
              <a:gd name="connsiteX2" fmla="*/ 250723 w 471949"/>
              <a:gd name="connsiteY2" fmla="*/ 383458 h 840658"/>
              <a:gd name="connsiteX3" fmla="*/ 221226 w 471949"/>
              <a:gd name="connsiteY3" fmla="*/ 427703 h 840658"/>
              <a:gd name="connsiteX4" fmla="*/ 191729 w 471949"/>
              <a:gd name="connsiteY4" fmla="*/ 516194 h 840658"/>
              <a:gd name="connsiteX5" fmla="*/ 176981 w 471949"/>
              <a:gd name="connsiteY5" fmla="*/ 560439 h 840658"/>
              <a:gd name="connsiteX6" fmla="*/ 147484 w 471949"/>
              <a:gd name="connsiteY6" fmla="*/ 604684 h 840658"/>
              <a:gd name="connsiteX7" fmla="*/ 88491 w 471949"/>
              <a:gd name="connsiteY7" fmla="*/ 737419 h 840658"/>
              <a:gd name="connsiteX8" fmla="*/ 58994 w 471949"/>
              <a:gd name="connsiteY8" fmla="*/ 781665 h 840658"/>
              <a:gd name="connsiteX9" fmla="*/ 0 w 471949"/>
              <a:gd name="connsiteY9" fmla="*/ 840658 h 84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949" h="840658">
                <a:moveTo>
                  <a:pt x="471949" y="0"/>
                </a:moveTo>
                <a:cubicBezTo>
                  <a:pt x="197569" y="514464"/>
                  <a:pt x="471606" y="23716"/>
                  <a:pt x="280220" y="324465"/>
                </a:cubicBezTo>
                <a:cubicBezTo>
                  <a:pt x="268417" y="343013"/>
                  <a:pt x="261631" y="364369"/>
                  <a:pt x="250723" y="383458"/>
                </a:cubicBezTo>
                <a:cubicBezTo>
                  <a:pt x="241929" y="398848"/>
                  <a:pt x="231058" y="412955"/>
                  <a:pt x="221226" y="427703"/>
                </a:cubicBezTo>
                <a:lnTo>
                  <a:pt x="191729" y="516194"/>
                </a:lnTo>
                <a:cubicBezTo>
                  <a:pt x="186813" y="530942"/>
                  <a:pt x="185604" y="547504"/>
                  <a:pt x="176981" y="560439"/>
                </a:cubicBezTo>
                <a:cubicBezTo>
                  <a:pt x="167149" y="575187"/>
                  <a:pt x="155411" y="588830"/>
                  <a:pt x="147484" y="604684"/>
                </a:cubicBezTo>
                <a:cubicBezTo>
                  <a:pt x="84271" y="731108"/>
                  <a:pt x="151045" y="627949"/>
                  <a:pt x="88491" y="737419"/>
                </a:cubicBezTo>
                <a:cubicBezTo>
                  <a:pt x="79697" y="752809"/>
                  <a:pt x="70530" y="768207"/>
                  <a:pt x="58994" y="781665"/>
                </a:cubicBezTo>
                <a:cubicBezTo>
                  <a:pt x="40896" y="802780"/>
                  <a:pt x="0" y="840658"/>
                  <a:pt x="0" y="840658"/>
                </a:cubicBezTo>
              </a:path>
            </a:pathLst>
          </a:custGeom>
          <a:noFill/>
          <a:ln w="165100">
            <a:solidFill>
              <a:srgbClr val="FF0000">
                <a:alpha val="36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3B478DC-BBA3-4EF8-9EF0-F3990EDEFE27}"/>
              </a:ext>
            </a:extLst>
          </p:cNvPr>
          <p:cNvSpPr txBox="1"/>
          <p:nvPr/>
        </p:nvSpPr>
        <p:spPr>
          <a:xfrm>
            <a:off x="7148086" y="3306074"/>
            <a:ext cx="1864936" cy="1274195"/>
          </a:xfrm>
          <a:prstGeom prst="rect">
            <a:avLst/>
          </a:prstGeom>
          <a:noFill/>
        </p:spPr>
        <p:txBody>
          <a:bodyPr wrap="square" rtlCol="0">
            <a:spAutoFit/>
          </a:bodyPr>
          <a:lstStyle/>
          <a:p>
            <a:pPr algn="ctr">
              <a:lnSpc>
                <a:spcPct val="80000"/>
              </a:lnSpc>
            </a:pPr>
            <a:r>
              <a:rPr lang="en-US" altLang="ja-JP" sz="4800" dirty="0">
                <a:latin typeface="MS UI Gothic" panose="020B0600070205080204" pitchFamily="50" charset="-128"/>
                <a:ea typeface="MS UI Gothic" panose="020B0600070205080204" pitchFamily="50" charset="-128"/>
                <a:sym typeface="Wingdings" panose="05000000000000000000" pitchFamily="2" charset="2"/>
              </a:rPr>
              <a:t>large bicep</a:t>
            </a:r>
            <a:endParaRPr lang="en-US" altLang="ja-JP" sz="3200" dirty="0">
              <a:latin typeface="MS UI Gothic" panose="020B0600070205080204" pitchFamily="50" charset="-128"/>
              <a:ea typeface="MS UI Gothic" panose="020B0600070205080204" pitchFamily="50" charset="-128"/>
            </a:endParaRPr>
          </a:p>
        </p:txBody>
      </p:sp>
      <p:pic>
        <p:nvPicPr>
          <p:cNvPr id="14" name="図 13">
            <a:extLst>
              <a:ext uri="{FF2B5EF4-FFF2-40B4-BE49-F238E27FC236}">
                <a16:creationId xmlns:a16="http://schemas.microsoft.com/office/drawing/2014/main" id="{1CB43D92-FEF4-4E56-AF5F-553E1220515C}"/>
              </a:ext>
            </a:extLst>
          </p:cNvPr>
          <p:cNvPicPr>
            <a:picLocks noChangeAspect="1"/>
          </p:cNvPicPr>
          <p:nvPr/>
        </p:nvPicPr>
        <p:blipFill>
          <a:blip r:embed="rId7"/>
          <a:stretch>
            <a:fillRect/>
          </a:stretch>
        </p:blipFill>
        <p:spPr>
          <a:xfrm>
            <a:off x="0" y="437095"/>
            <a:ext cx="9144000" cy="530335"/>
          </a:xfrm>
          <a:prstGeom prst="rect">
            <a:avLst/>
          </a:prstGeom>
        </p:spPr>
      </p:pic>
      <p:pic>
        <p:nvPicPr>
          <p:cNvPr id="15" name="図 14">
            <a:extLst>
              <a:ext uri="{FF2B5EF4-FFF2-40B4-BE49-F238E27FC236}">
                <a16:creationId xmlns:a16="http://schemas.microsoft.com/office/drawing/2014/main" id="{466DBC24-3AE7-42CC-B6F3-05A9BF7411BD}"/>
              </a:ext>
            </a:extLst>
          </p:cNvPr>
          <p:cNvPicPr>
            <a:picLocks noChangeAspect="1"/>
          </p:cNvPicPr>
          <p:nvPr/>
        </p:nvPicPr>
        <p:blipFill>
          <a:blip r:embed="rId8"/>
          <a:stretch>
            <a:fillRect/>
          </a:stretch>
        </p:blipFill>
        <p:spPr>
          <a:xfrm>
            <a:off x="0" y="973877"/>
            <a:ext cx="9144000" cy="461473"/>
          </a:xfrm>
          <a:prstGeom prst="rect">
            <a:avLst/>
          </a:prstGeom>
        </p:spPr>
      </p:pic>
      <p:sp>
        <p:nvSpPr>
          <p:cNvPr id="16" name="テキスト ボックス 15">
            <a:extLst>
              <a:ext uri="{FF2B5EF4-FFF2-40B4-BE49-F238E27FC236}">
                <a16:creationId xmlns:a16="http://schemas.microsoft.com/office/drawing/2014/main" id="{3A03C932-B598-4BA1-8FFB-72F1CC9CC451}"/>
              </a:ext>
            </a:extLst>
          </p:cNvPr>
          <p:cNvSpPr txBox="1"/>
          <p:nvPr/>
        </p:nvSpPr>
        <p:spPr>
          <a:xfrm>
            <a:off x="75326" y="3371718"/>
            <a:ext cx="5004412" cy="1569660"/>
          </a:xfrm>
          <a:prstGeom prst="rect">
            <a:avLst/>
          </a:prstGeom>
          <a:noFill/>
        </p:spPr>
        <p:txBody>
          <a:bodyPr wrap="square" rtlCol="0">
            <a:spAutoFit/>
          </a:bodyPr>
          <a:lstStyle/>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to run away with a large baggage</a:t>
            </a:r>
          </a:p>
          <a:p>
            <a:pPr>
              <a:lnSpc>
                <a:spcPct val="80000"/>
              </a:lnSpc>
            </a:pPr>
            <a:r>
              <a:rPr lang="en-US" altLang="ja-JP" sz="4000" dirty="0">
                <a:latin typeface="MS UI Gothic" panose="020B0600070205080204" pitchFamily="50" charset="-128"/>
                <a:ea typeface="MS UI Gothic" panose="020B0600070205080204" pitchFamily="50" charset="-128"/>
                <a:sym typeface="Wingdings" panose="05000000000000000000" pitchFamily="2" charset="2"/>
              </a:rPr>
              <a:t>to bring heavy thing</a:t>
            </a:r>
            <a:endParaRPr lang="en-US" altLang="ja-JP" sz="2400" dirty="0">
              <a:latin typeface="MS UI Gothic" panose="020B0600070205080204" pitchFamily="50" charset="-128"/>
              <a:ea typeface="MS UI Gothic" panose="020B0600070205080204" pitchFamily="50" charset="-128"/>
            </a:endParaRPr>
          </a:p>
        </p:txBody>
      </p:sp>
      <p:pic>
        <p:nvPicPr>
          <p:cNvPr id="18" name="図 17">
            <a:extLst>
              <a:ext uri="{FF2B5EF4-FFF2-40B4-BE49-F238E27FC236}">
                <a16:creationId xmlns:a16="http://schemas.microsoft.com/office/drawing/2014/main" id="{AB4CB749-C291-4D5C-941A-43B185D811B3}"/>
              </a:ext>
            </a:extLst>
          </p:cNvPr>
          <p:cNvPicPr>
            <a:picLocks noChangeAspect="1"/>
          </p:cNvPicPr>
          <p:nvPr/>
        </p:nvPicPr>
        <p:blipFill>
          <a:blip r:embed="rId9"/>
          <a:stretch>
            <a:fillRect/>
          </a:stretch>
        </p:blipFill>
        <p:spPr>
          <a:xfrm>
            <a:off x="6021753" y="4550674"/>
            <a:ext cx="2314396" cy="2261796"/>
          </a:xfrm>
          <a:prstGeom prst="rect">
            <a:avLst/>
          </a:prstGeom>
        </p:spPr>
      </p:pic>
      <p:sp>
        <p:nvSpPr>
          <p:cNvPr id="19" name="矢印: 右 18">
            <a:extLst>
              <a:ext uri="{FF2B5EF4-FFF2-40B4-BE49-F238E27FC236}">
                <a16:creationId xmlns:a16="http://schemas.microsoft.com/office/drawing/2014/main" id="{A0F8DF6E-3272-4D0D-B7C6-A651CFD7D5F1}"/>
              </a:ext>
            </a:extLst>
          </p:cNvPr>
          <p:cNvSpPr/>
          <p:nvPr/>
        </p:nvSpPr>
        <p:spPr>
          <a:xfrm rot="6907222">
            <a:off x="4579593" y="4328097"/>
            <a:ext cx="1869847"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A2E3FB03-BFE1-4953-8F01-D1B0407AA7C3}"/>
              </a:ext>
            </a:extLst>
          </p:cNvPr>
          <p:cNvSpPr/>
          <p:nvPr/>
        </p:nvSpPr>
        <p:spPr>
          <a:xfrm rot="3111973">
            <a:off x="2823660" y="5015914"/>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BBF8C39A-9DCB-4C3D-978E-C1438FEAB5FF}"/>
              </a:ext>
            </a:extLst>
          </p:cNvPr>
          <p:cNvSpPr txBox="1"/>
          <p:nvPr/>
        </p:nvSpPr>
        <p:spPr>
          <a:xfrm>
            <a:off x="2380190" y="5463657"/>
            <a:ext cx="3853568" cy="1255728"/>
          </a:xfrm>
          <a:prstGeom prst="rect">
            <a:avLst/>
          </a:prstGeom>
          <a:noFill/>
        </p:spPr>
        <p:txBody>
          <a:bodyPr wrap="square" rtlCol="0">
            <a:spAutoFit/>
          </a:bodyPr>
          <a:lstStyle/>
          <a:p>
            <a:pPr>
              <a:lnSpc>
                <a:spcPct val="70000"/>
              </a:lnSpc>
            </a:pP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exertion,</a:t>
            </a:r>
          </a:p>
          <a:p>
            <a:pPr>
              <a:lnSpc>
                <a:spcPct val="70000"/>
              </a:lnSpc>
            </a:pPr>
            <a:r>
              <a:rPr lang="en-US" altLang="ja-JP" sz="5400"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to work hard</a:t>
            </a:r>
          </a:p>
        </p:txBody>
      </p:sp>
    </p:spTree>
    <p:extLst>
      <p:ext uri="{BB962C8B-B14F-4D97-AF65-F5344CB8AC3E}">
        <p14:creationId xmlns:p14="http://schemas.microsoft.com/office/powerpoint/2010/main" val="3429773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3CAE80FB-1B8C-4E7E-B8A6-F73DD2C4F1BC}"/>
              </a:ext>
            </a:extLst>
          </p:cNvPr>
          <p:cNvPicPr>
            <a:picLocks noChangeAspect="1"/>
          </p:cNvPicPr>
          <p:nvPr/>
        </p:nvPicPr>
        <p:blipFill>
          <a:blip r:embed="rId2"/>
          <a:stretch>
            <a:fillRect/>
          </a:stretch>
        </p:blipFill>
        <p:spPr>
          <a:xfrm>
            <a:off x="3843737" y="1225302"/>
            <a:ext cx="2505075" cy="4343400"/>
          </a:xfrm>
          <a:prstGeom prst="rect">
            <a:avLst/>
          </a:prstGeom>
        </p:spPr>
      </p:pic>
      <p:pic>
        <p:nvPicPr>
          <p:cNvPr id="3" name="図 2">
            <a:extLst>
              <a:ext uri="{FF2B5EF4-FFF2-40B4-BE49-F238E27FC236}">
                <a16:creationId xmlns:a16="http://schemas.microsoft.com/office/drawing/2014/main" id="{9E3D2167-0088-46FE-B461-59DFC84E8743}"/>
              </a:ext>
            </a:extLst>
          </p:cNvPr>
          <p:cNvPicPr>
            <a:picLocks noChangeAspect="1"/>
          </p:cNvPicPr>
          <p:nvPr/>
        </p:nvPicPr>
        <p:blipFill>
          <a:blip r:embed="rId3"/>
          <a:stretch>
            <a:fillRect/>
          </a:stretch>
        </p:blipFill>
        <p:spPr>
          <a:xfrm>
            <a:off x="0" y="14255"/>
            <a:ext cx="9144000" cy="479012"/>
          </a:xfrm>
          <a:prstGeom prst="rect">
            <a:avLst/>
          </a:prstGeom>
        </p:spPr>
      </p:pic>
      <p:pic>
        <p:nvPicPr>
          <p:cNvPr id="4" name="図 3" descr="ロゴ&#10;&#10;自動的に生成された説明">
            <a:extLst>
              <a:ext uri="{FF2B5EF4-FFF2-40B4-BE49-F238E27FC236}">
                <a16:creationId xmlns:a16="http://schemas.microsoft.com/office/drawing/2014/main" id="{60577E40-CF39-41AF-9DC7-006541115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9044" y="4351109"/>
            <a:ext cx="2409655" cy="2409655"/>
          </a:xfrm>
          <a:prstGeom prst="rect">
            <a:avLst/>
          </a:prstGeom>
        </p:spPr>
      </p:pic>
      <p:pic>
        <p:nvPicPr>
          <p:cNvPr id="5" name="Picture 2" descr="大きな荷物を運ぶ人のイラスト（男性）">
            <a:extLst>
              <a:ext uri="{FF2B5EF4-FFF2-40B4-BE49-F238E27FC236}">
                <a16:creationId xmlns:a16="http://schemas.microsoft.com/office/drawing/2014/main" id="{534C2127-90E3-43A2-AEB1-E95B82179C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314" y="939649"/>
            <a:ext cx="2195921" cy="2670716"/>
          </a:xfrm>
          <a:prstGeom prst="rect">
            <a:avLst/>
          </a:prstGeom>
          <a:noFill/>
          <a:extLst>
            <a:ext uri="{909E8E84-426E-40DD-AFC4-6F175D3DCCD1}">
              <a14:hiddenFill xmlns:a14="http://schemas.microsoft.com/office/drawing/2010/main">
                <a:solidFill>
                  <a:srgbClr val="FFFFFF"/>
                </a:solidFill>
              </a14:hiddenFill>
            </a:ext>
          </a:extLst>
        </p:spPr>
      </p:pic>
      <p:sp>
        <p:nvSpPr>
          <p:cNvPr id="2" name="楕円 1">
            <a:extLst>
              <a:ext uri="{FF2B5EF4-FFF2-40B4-BE49-F238E27FC236}">
                <a16:creationId xmlns:a16="http://schemas.microsoft.com/office/drawing/2014/main" id="{3D2E186A-3DD0-4B6F-9313-14BF48032B0E}"/>
              </a:ext>
            </a:extLst>
          </p:cNvPr>
          <p:cNvSpPr>
            <a:spLocks noChangeAspect="1"/>
          </p:cNvSpPr>
          <p:nvPr/>
        </p:nvSpPr>
        <p:spPr>
          <a:xfrm>
            <a:off x="379847" y="5275885"/>
            <a:ext cx="1440000" cy="1440000"/>
          </a:xfrm>
          <a:prstGeom prst="ellipse">
            <a:avLst/>
          </a:prstGeom>
          <a:solidFill>
            <a:srgbClr val="FF0000"/>
          </a:solidFill>
          <a:ln>
            <a:noFill/>
          </a:ln>
          <a:scene3d>
            <a:camera prst="orthographicFront"/>
            <a:lightRig rig="soft" dir="t"/>
          </a:scene3d>
          <a:sp3d>
            <a:bevelT w="720000" h="720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57CF8345-5E7D-4375-B481-64AA05C5C890}"/>
              </a:ext>
            </a:extLst>
          </p:cNvPr>
          <p:cNvSpPr txBox="1"/>
          <p:nvPr/>
        </p:nvSpPr>
        <p:spPr>
          <a:xfrm>
            <a:off x="427606" y="4559545"/>
            <a:ext cx="2195921" cy="769441"/>
          </a:xfrm>
          <a:prstGeom prst="rect">
            <a:avLst/>
          </a:prstGeom>
          <a:noFill/>
        </p:spPr>
        <p:txBody>
          <a:bodyPr wrap="square">
            <a:spAutoFit/>
          </a:bodyPr>
          <a:lstStyle/>
          <a:p>
            <a:r>
              <a:rPr lang="en-US" altLang="ja-JP" sz="4400" b="1" dirty="0">
                <a:latin typeface="MS UI Gothic" panose="020B0600070205080204" pitchFamily="50" charset="-128"/>
                <a:ea typeface="MS UI Gothic" panose="020B0600070205080204" pitchFamily="50" charset="-128"/>
              </a:rPr>
              <a:t>the Sun</a:t>
            </a:r>
          </a:p>
        </p:txBody>
      </p:sp>
      <p:pic>
        <p:nvPicPr>
          <p:cNvPr id="10" name="図 9">
            <a:extLst>
              <a:ext uri="{FF2B5EF4-FFF2-40B4-BE49-F238E27FC236}">
                <a16:creationId xmlns:a16="http://schemas.microsoft.com/office/drawing/2014/main" id="{4C8004BD-BD19-456F-8F58-F88FF672836C}"/>
              </a:ext>
            </a:extLst>
          </p:cNvPr>
          <p:cNvPicPr>
            <a:picLocks noChangeAspect="1"/>
          </p:cNvPicPr>
          <p:nvPr/>
        </p:nvPicPr>
        <p:blipFill>
          <a:blip r:embed="rId6"/>
          <a:stretch>
            <a:fillRect/>
          </a:stretch>
        </p:blipFill>
        <p:spPr>
          <a:xfrm>
            <a:off x="2492912" y="4827189"/>
            <a:ext cx="771525" cy="1933575"/>
          </a:xfrm>
          <a:prstGeom prst="rect">
            <a:avLst/>
          </a:prstGeom>
        </p:spPr>
      </p:pic>
      <p:pic>
        <p:nvPicPr>
          <p:cNvPr id="12" name="図 11">
            <a:extLst>
              <a:ext uri="{FF2B5EF4-FFF2-40B4-BE49-F238E27FC236}">
                <a16:creationId xmlns:a16="http://schemas.microsoft.com/office/drawing/2014/main" id="{3231A806-C2F2-49BD-AFC8-06B5AAAC57A3}"/>
              </a:ext>
            </a:extLst>
          </p:cNvPr>
          <p:cNvPicPr>
            <a:picLocks noChangeAspect="1"/>
          </p:cNvPicPr>
          <p:nvPr/>
        </p:nvPicPr>
        <p:blipFill>
          <a:blip r:embed="rId7"/>
          <a:stretch>
            <a:fillRect/>
          </a:stretch>
        </p:blipFill>
        <p:spPr>
          <a:xfrm>
            <a:off x="2316969" y="1245553"/>
            <a:ext cx="1668879" cy="2169543"/>
          </a:xfrm>
          <a:prstGeom prst="rect">
            <a:avLst/>
          </a:prstGeom>
        </p:spPr>
      </p:pic>
      <p:pic>
        <p:nvPicPr>
          <p:cNvPr id="14" name="図 13">
            <a:extLst>
              <a:ext uri="{FF2B5EF4-FFF2-40B4-BE49-F238E27FC236}">
                <a16:creationId xmlns:a16="http://schemas.microsoft.com/office/drawing/2014/main" id="{AE22D4D5-FFE7-47CA-B6EC-CE78F0F10F36}"/>
              </a:ext>
            </a:extLst>
          </p:cNvPr>
          <p:cNvPicPr>
            <a:picLocks noChangeAspect="1"/>
          </p:cNvPicPr>
          <p:nvPr/>
        </p:nvPicPr>
        <p:blipFill>
          <a:blip r:embed="rId8"/>
          <a:stretch>
            <a:fillRect/>
          </a:stretch>
        </p:blipFill>
        <p:spPr>
          <a:xfrm>
            <a:off x="0" y="460637"/>
            <a:ext cx="9144000" cy="486201"/>
          </a:xfrm>
          <a:prstGeom prst="rect">
            <a:avLst/>
          </a:prstGeom>
        </p:spPr>
      </p:pic>
      <p:sp>
        <p:nvSpPr>
          <p:cNvPr id="16" name="テキスト ボックス 15">
            <a:extLst>
              <a:ext uri="{FF2B5EF4-FFF2-40B4-BE49-F238E27FC236}">
                <a16:creationId xmlns:a16="http://schemas.microsoft.com/office/drawing/2014/main" id="{9E6E0C33-E3F6-434B-A678-8EA1B8C2930F}"/>
              </a:ext>
            </a:extLst>
          </p:cNvPr>
          <p:cNvSpPr txBox="1"/>
          <p:nvPr/>
        </p:nvSpPr>
        <p:spPr>
          <a:xfrm>
            <a:off x="95301" y="3397002"/>
            <a:ext cx="3883744" cy="954107"/>
          </a:xfrm>
          <a:prstGeom prst="rect">
            <a:avLst/>
          </a:prstGeom>
          <a:noFill/>
        </p:spPr>
        <p:txBody>
          <a:bodyPr wrap="square">
            <a:spAutoFit/>
          </a:bodyPr>
          <a:lstStyle/>
          <a:p>
            <a:pPr>
              <a:lnSpc>
                <a:spcPct val="70000"/>
              </a:lnSpc>
            </a:pPr>
            <a:r>
              <a:rPr lang="en-US" altLang="ja-JP" sz="4000" b="1" dirty="0">
                <a:latin typeface="MS UI Gothic" panose="020B0600070205080204" pitchFamily="50" charset="-128"/>
                <a:ea typeface="MS UI Gothic" panose="020B0600070205080204" pitchFamily="50" charset="-128"/>
              </a:rPr>
              <a:t>a person who bring heavy thing</a:t>
            </a:r>
          </a:p>
        </p:txBody>
      </p:sp>
      <p:sp>
        <p:nvSpPr>
          <p:cNvPr id="15" name="矢印: ストライプ 14">
            <a:extLst>
              <a:ext uri="{FF2B5EF4-FFF2-40B4-BE49-F238E27FC236}">
                <a16:creationId xmlns:a16="http://schemas.microsoft.com/office/drawing/2014/main" id="{0E29EE9F-2B75-4D70-9E47-A25FFA44674D}"/>
              </a:ext>
            </a:extLst>
          </p:cNvPr>
          <p:cNvSpPr/>
          <p:nvPr/>
        </p:nvSpPr>
        <p:spPr>
          <a:xfrm flipH="1">
            <a:off x="1536401" y="2519321"/>
            <a:ext cx="673231" cy="610037"/>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矢印: ストライプ 17">
            <a:extLst>
              <a:ext uri="{FF2B5EF4-FFF2-40B4-BE49-F238E27FC236}">
                <a16:creationId xmlns:a16="http://schemas.microsoft.com/office/drawing/2014/main" id="{9AD25D4C-5A9D-42B6-8355-5F83DD78444F}"/>
              </a:ext>
            </a:extLst>
          </p:cNvPr>
          <p:cNvSpPr/>
          <p:nvPr/>
        </p:nvSpPr>
        <p:spPr>
          <a:xfrm flipH="1">
            <a:off x="5206288" y="2330324"/>
            <a:ext cx="673231" cy="610037"/>
          </a:xfrm>
          <a:prstGeom prst="striped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D2EF7AD4-FAEA-4FC9-AEED-8D1E28E096A0}"/>
              </a:ext>
            </a:extLst>
          </p:cNvPr>
          <p:cNvSpPr txBox="1"/>
          <p:nvPr/>
        </p:nvSpPr>
        <p:spPr>
          <a:xfrm>
            <a:off x="6084478" y="1403658"/>
            <a:ext cx="2838811" cy="2462213"/>
          </a:xfrm>
          <a:prstGeom prst="rect">
            <a:avLst/>
          </a:prstGeom>
          <a:noFill/>
        </p:spPr>
        <p:txBody>
          <a:bodyPr wrap="square">
            <a:spAutoFit/>
          </a:bodyPr>
          <a:lstStyle/>
          <a:p>
            <a:pPr>
              <a:lnSpc>
                <a:spcPct val="70000"/>
              </a:lnSpc>
            </a:pPr>
            <a:r>
              <a:rPr lang="en-US" altLang="ja-JP" sz="4000" b="1" dirty="0">
                <a:latin typeface="MS UI Gothic" panose="020B0600070205080204" pitchFamily="50" charset="-128"/>
                <a:ea typeface="MS UI Gothic" panose="020B0600070205080204" pitchFamily="50" charset="-128"/>
              </a:rPr>
              <a:t>The Sun is carried out, the </a:t>
            </a:r>
            <a:r>
              <a:rPr lang="en-US" altLang="ja-JP" sz="4000" b="1" dirty="0">
                <a:solidFill>
                  <a:srgbClr val="FF0000"/>
                </a:solidFill>
                <a:latin typeface="MS UI Gothic" panose="020B0600070205080204" pitchFamily="50" charset="-128"/>
                <a:ea typeface="MS UI Gothic" panose="020B0600070205080204" pitchFamily="50" charset="-128"/>
              </a:rPr>
              <a:t>night </a:t>
            </a:r>
            <a:r>
              <a:rPr lang="en-US" altLang="ja-JP" sz="4000" b="1" dirty="0">
                <a:latin typeface="MS UI Gothic" panose="020B0600070205080204" pitchFamily="50" charset="-128"/>
                <a:ea typeface="MS UI Gothic" panose="020B0600070205080204" pitchFamily="50" charset="-128"/>
              </a:rPr>
              <a:t>comes.</a:t>
            </a:r>
          </a:p>
          <a:p>
            <a:pPr>
              <a:lnSpc>
                <a:spcPct val="7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a:t>
            </a: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night</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2868778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76EEE07E-6E6C-43E0-9843-5AF399769F16}"/>
              </a:ext>
            </a:extLst>
          </p:cNvPr>
          <p:cNvPicPr>
            <a:picLocks noChangeAspect="1"/>
          </p:cNvPicPr>
          <p:nvPr/>
        </p:nvPicPr>
        <p:blipFill>
          <a:blip r:embed="rId2"/>
          <a:stretch>
            <a:fillRect/>
          </a:stretch>
        </p:blipFill>
        <p:spPr>
          <a:xfrm>
            <a:off x="3098133" y="2028405"/>
            <a:ext cx="955230" cy="2734262"/>
          </a:xfrm>
          <a:prstGeom prst="rect">
            <a:avLst/>
          </a:prstGeom>
        </p:spPr>
      </p:pic>
      <p:pic>
        <p:nvPicPr>
          <p:cNvPr id="42" name="図 41">
            <a:extLst>
              <a:ext uri="{FF2B5EF4-FFF2-40B4-BE49-F238E27FC236}">
                <a16:creationId xmlns:a16="http://schemas.microsoft.com/office/drawing/2014/main" id="{4638A382-4654-4C36-B28B-0068D8EEBEE1}"/>
              </a:ext>
            </a:extLst>
          </p:cNvPr>
          <p:cNvPicPr>
            <a:picLocks noChangeAspect="1"/>
          </p:cNvPicPr>
          <p:nvPr/>
        </p:nvPicPr>
        <p:blipFill>
          <a:blip r:embed="rId2"/>
          <a:stretch>
            <a:fillRect/>
          </a:stretch>
        </p:blipFill>
        <p:spPr>
          <a:xfrm>
            <a:off x="4214543" y="2028405"/>
            <a:ext cx="955230" cy="2734262"/>
          </a:xfrm>
          <a:prstGeom prst="rect">
            <a:avLst/>
          </a:prstGeom>
        </p:spPr>
      </p:pic>
      <p:pic>
        <p:nvPicPr>
          <p:cNvPr id="3" name="図 2">
            <a:extLst>
              <a:ext uri="{FF2B5EF4-FFF2-40B4-BE49-F238E27FC236}">
                <a16:creationId xmlns:a16="http://schemas.microsoft.com/office/drawing/2014/main" id="{826F81DF-3040-4440-A152-78F4E98AC4C8}"/>
              </a:ext>
            </a:extLst>
          </p:cNvPr>
          <p:cNvPicPr>
            <a:picLocks noChangeAspect="1"/>
          </p:cNvPicPr>
          <p:nvPr/>
        </p:nvPicPr>
        <p:blipFill>
          <a:blip r:embed="rId3"/>
          <a:stretch>
            <a:fillRect/>
          </a:stretch>
        </p:blipFill>
        <p:spPr>
          <a:xfrm>
            <a:off x="0" y="15"/>
            <a:ext cx="9144000" cy="521781"/>
          </a:xfrm>
          <a:prstGeom prst="rect">
            <a:avLst/>
          </a:prstGeom>
        </p:spPr>
      </p:pic>
      <p:pic>
        <p:nvPicPr>
          <p:cNvPr id="8" name="図 7">
            <a:extLst>
              <a:ext uri="{FF2B5EF4-FFF2-40B4-BE49-F238E27FC236}">
                <a16:creationId xmlns:a16="http://schemas.microsoft.com/office/drawing/2014/main" id="{4B2F6034-ACE3-419B-9A0B-77C2AA33E981}"/>
              </a:ext>
            </a:extLst>
          </p:cNvPr>
          <p:cNvPicPr>
            <a:picLocks noChangeAspect="1"/>
          </p:cNvPicPr>
          <p:nvPr/>
        </p:nvPicPr>
        <p:blipFill>
          <a:blip r:embed="rId4"/>
          <a:stretch>
            <a:fillRect/>
          </a:stretch>
        </p:blipFill>
        <p:spPr>
          <a:xfrm>
            <a:off x="0" y="496603"/>
            <a:ext cx="9144000" cy="470458"/>
          </a:xfrm>
          <a:prstGeom prst="rect">
            <a:avLst/>
          </a:prstGeom>
        </p:spPr>
      </p:pic>
      <p:pic>
        <p:nvPicPr>
          <p:cNvPr id="12" name="図 11">
            <a:extLst>
              <a:ext uri="{FF2B5EF4-FFF2-40B4-BE49-F238E27FC236}">
                <a16:creationId xmlns:a16="http://schemas.microsoft.com/office/drawing/2014/main" id="{9EB0A622-2A19-4E55-B033-C230A12975C3}"/>
              </a:ext>
            </a:extLst>
          </p:cNvPr>
          <p:cNvPicPr>
            <a:picLocks noChangeAspect="1"/>
          </p:cNvPicPr>
          <p:nvPr/>
        </p:nvPicPr>
        <p:blipFill>
          <a:blip r:embed="rId2"/>
          <a:stretch>
            <a:fillRect/>
          </a:stretch>
        </p:blipFill>
        <p:spPr>
          <a:xfrm>
            <a:off x="173442" y="1018384"/>
            <a:ext cx="955230" cy="2734262"/>
          </a:xfrm>
          <a:prstGeom prst="rect">
            <a:avLst/>
          </a:prstGeom>
        </p:spPr>
      </p:pic>
      <p:pic>
        <p:nvPicPr>
          <p:cNvPr id="13" name="図 12">
            <a:extLst>
              <a:ext uri="{FF2B5EF4-FFF2-40B4-BE49-F238E27FC236}">
                <a16:creationId xmlns:a16="http://schemas.microsoft.com/office/drawing/2014/main" id="{F16B1ED1-0D33-45B4-AA11-E68D0155A6DB}"/>
              </a:ext>
            </a:extLst>
          </p:cNvPr>
          <p:cNvPicPr>
            <a:picLocks noChangeAspect="1"/>
          </p:cNvPicPr>
          <p:nvPr/>
        </p:nvPicPr>
        <p:blipFill>
          <a:blip r:embed="rId2"/>
          <a:stretch>
            <a:fillRect/>
          </a:stretch>
        </p:blipFill>
        <p:spPr>
          <a:xfrm>
            <a:off x="1289852" y="1018384"/>
            <a:ext cx="955230" cy="2734262"/>
          </a:xfrm>
          <a:prstGeom prst="rect">
            <a:avLst/>
          </a:prstGeom>
        </p:spPr>
      </p:pic>
      <p:sp>
        <p:nvSpPr>
          <p:cNvPr id="14" name="楕円 13">
            <a:extLst>
              <a:ext uri="{FF2B5EF4-FFF2-40B4-BE49-F238E27FC236}">
                <a16:creationId xmlns:a16="http://schemas.microsoft.com/office/drawing/2014/main" id="{BF9BD60C-073B-4CB5-A54B-0B7957A19C6B}"/>
              </a:ext>
            </a:extLst>
          </p:cNvPr>
          <p:cNvSpPr/>
          <p:nvPr/>
        </p:nvSpPr>
        <p:spPr>
          <a:xfrm>
            <a:off x="707917" y="1996806"/>
            <a:ext cx="428929" cy="914400"/>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1CDF2E9F-F1F7-49F0-8B17-58FD232D9376}"/>
              </a:ext>
            </a:extLst>
          </p:cNvPr>
          <p:cNvSpPr/>
          <p:nvPr/>
        </p:nvSpPr>
        <p:spPr>
          <a:xfrm>
            <a:off x="1880898" y="1941536"/>
            <a:ext cx="428929" cy="914400"/>
          </a:xfrm>
          <a:prstGeom prst="ellipse">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4D443C2A-10E7-41DE-96ED-F456594BE410}"/>
              </a:ext>
            </a:extLst>
          </p:cNvPr>
          <p:cNvPicPr>
            <a:picLocks noChangeAspect="1"/>
          </p:cNvPicPr>
          <p:nvPr/>
        </p:nvPicPr>
        <p:blipFill>
          <a:blip r:embed="rId5"/>
          <a:stretch>
            <a:fillRect/>
          </a:stretch>
        </p:blipFill>
        <p:spPr>
          <a:xfrm>
            <a:off x="6363651" y="4228096"/>
            <a:ext cx="2324371" cy="2412083"/>
          </a:xfrm>
          <a:prstGeom prst="rect">
            <a:avLst/>
          </a:prstGeom>
        </p:spPr>
      </p:pic>
      <p:cxnSp>
        <p:nvCxnSpPr>
          <p:cNvPr id="32" name="直線コネクタ 31">
            <a:extLst>
              <a:ext uri="{FF2B5EF4-FFF2-40B4-BE49-F238E27FC236}">
                <a16:creationId xmlns:a16="http://schemas.microsoft.com/office/drawing/2014/main" id="{05C05C96-1E40-42D4-9AB0-DA31A3CD3580}"/>
              </a:ext>
            </a:extLst>
          </p:cNvPr>
          <p:cNvCxnSpPr>
            <a:cxnSpLocks/>
          </p:cNvCxnSpPr>
          <p:nvPr/>
        </p:nvCxnSpPr>
        <p:spPr>
          <a:xfrm flipH="1" flipV="1">
            <a:off x="3742738" y="2865197"/>
            <a:ext cx="88740" cy="372961"/>
          </a:xfrm>
          <a:prstGeom prst="line">
            <a:avLst/>
          </a:prstGeom>
          <a:ln w="165100" cap="rnd">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CF03D8EE-C2CE-4129-BBC8-277281A43B44}"/>
              </a:ext>
            </a:extLst>
          </p:cNvPr>
          <p:cNvCxnSpPr>
            <a:cxnSpLocks/>
          </p:cNvCxnSpPr>
          <p:nvPr/>
        </p:nvCxnSpPr>
        <p:spPr>
          <a:xfrm flipV="1">
            <a:off x="3816730" y="3595971"/>
            <a:ext cx="153335" cy="478979"/>
          </a:xfrm>
          <a:prstGeom prst="line">
            <a:avLst/>
          </a:prstGeom>
          <a:ln w="165100" cap="rnd">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16" name="矢印: 右 15">
            <a:extLst>
              <a:ext uri="{FF2B5EF4-FFF2-40B4-BE49-F238E27FC236}">
                <a16:creationId xmlns:a16="http://schemas.microsoft.com/office/drawing/2014/main" id="{9045DF81-F4BF-4038-B746-27485CFCA98D}"/>
              </a:ext>
            </a:extLst>
          </p:cNvPr>
          <p:cNvSpPr/>
          <p:nvPr/>
        </p:nvSpPr>
        <p:spPr>
          <a:xfrm rot="2005586">
            <a:off x="2385579" y="2874496"/>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C0E4E0D9-9685-4EF4-9AF7-2C8EC40CE834}"/>
              </a:ext>
            </a:extLst>
          </p:cNvPr>
          <p:cNvPicPr>
            <a:picLocks noChangeAspect="1"/>
          </p:cNvPicPr>
          <p:nvPr/>
        </p:nvPicPr>
        <p:blipFill>
          <a:blip r:embed="rId6"/>
          <a:stretch>
            <a:fillRect/>
          </a:stretch>
        </p:blipFill>
        <p:spPr>
          <a:xfrm>
            <a:off x="7402320" y="1139522"/>
            <a:ext cx="620612" cy="2260801"/>
          </a:xfrm>
          <a:prstGeom prst="rect">
            <a:avLst/>
          </a:prstGeom>
        </p:spPr>
      </p:pic>
      <p:pic>
        <p:nvPicPr>
          <p:cNvPr id="38" name="図 37">
            <a:extLst>
              <a:ext uri="{FF2B5EF4-FFF2-40B4-BE49-F238E27FC236}">
                <a16:creationId xmlns:a16="http://schemas.microsoft.com/office/drawing/2014/main" id="{9B4601A0-E194-4E79-BF5C-CE36154E7DBF}"/>
              </a:ext>
            </a:extLst>
          </p:cNvPr>
          <p:cNvPicPr>
            <a:picLocks noChangeAspect="1"/>
          </p:cNvPicPr>
          <p:nvPr/>
        </p:nvPicPr>
        <p:blipFill>
          <a:blip r:embed="rId7"/>
          <a:stretch>
            <a:fillRect/>
          </a:stretch>
        </p:blipFill>
        <p:spPr>
          <a:xfrm>
            <a:off x="8126299" y="1021101"/>
            <a:ext cx="844259" cy="2407899"/>
          </a:xfrm>
          <a:prstGeom prst="rect">
            <a:avLst/>
          </a:prstGeom>
        </p:spPr>
      </p:pic>
      <p:pic>
        <p:nvPicPr>
          <p:cNvPr id="39" name="図 38">
            <a:extLst>
              <a:ext uri="{FF2B5EF4-FFF2-40B4-BE49-F238E27FC236}">
                <a16:creationId xmlns:a16="http://schemas.microsoft.com/office/drawing/2014/main" id="{79AC4C2A-E916-4BFB-AACE-0F197AB67B11}"/>
              </a:ext>
            </a:extLst>
          </p:cNvPr>
          <p:cNvPicPr>
            <a:picLocks noChangeAspect="1"/>
          </p:cNvPicPr>
          <p:nvPr/>
        </p:nvPicPr>
        <p:blipFill>
          <a:blip r:embed="rId8"/>
          <a:stretch>
            <a:fillRect/>
          </a:stretch>
        </p:blipFill>
        <p:spPr>
          <a:xfrm>
            <a:off x="6610373" y="1282421"/>
            <a:ext cx="620612" cy="2001362"/>
          </a:xfrm>
          <a:prstGeom prst="rect">
            <a:avLst/>
          </a:prstGeom>
        </p:spPr>
      </p:pic>
      <p:sp>
        <p:nvSpPr>
          <p:cNvPr id="40" name="矢印: 右 39">
            <a:extLst>
              <a:ext uri="{FF2B5EF4-FFF2-40B4-BE49-F238E27FC236}">
                <a16:creationId xmlns:a16="http://schemas.microsoft.com/office/drawing/2014/main" id="{C9F2A42A-815C-4E3D-8C1D-F1DA76B9B061}"/>
              </a:ext>
            </a:extLst>
          </p:cNvPr>
          <p:cNvSpPr/>
          <p:nvPr/>
        </p:nvSpPr>
        <p:spPr>
          <a:xfrm rot="5400000">
            <a:off x="7227420" y="3489070"/>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715E7EB5-8648-49B1-AF59-CF1BBB78A90B}"/>
              </a:ext>
            </a:extLst>
          </p:cNvPr>
          <p:cNvCxnSpPr>
            <a:cxnSpLocks/>
          </p:cNvCxnSpPr>
          <p:nvPr/>
        </p:nvCxnSpPr>
        <p:spPr>
          <a:xfrm flipH="1" flipV="1">
            <a:off x="4824286" y="2811125"/>
            <a:ext cx="88740" cy="372961"/>
          </a:xfrm>
          <a:prstGeom prst="line">
            <a:avLst/>
          </a:prstGeom>
          <a:ln w="165100" cap="rnd">
            <a:solidFill>
              <a:srgbClr val="FF0000">
                <a:alpha val="80000"/>
              </a:srgb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C7625C0-BBFF-4F97-8AA8-7A7C99B857C7}"/>
              </a:ext>
            </a:extLst>
          </p:cNvPr>
          <p:cNvCxnSpPr>
            <a:cxnSpLocks/>
          </p:cNvCxnSpPr>
          <p:nvPr/>
        </p:nvCxnSpPr>
        <p:spPr>
          <a:xfrm flipV="1">
            <a:off x="4898278" y="3541899"/>
            <a:ext cx="153335" cy="478979"/>
          </a:xfrm>
          <a:prstGeom prst="line">
            <a:avLst/>
          </a:prstGeom>
          <a:ln w="165100" cap="rnd">
            <a:solidFill>
              <a:srgbClr val="FF0000">
                <a:alpha val="80000"/>
              </a:srgbClr>
            </a:solidFill>
          </a:ln>
        </p:spPr>
        <p:style>
          <a:lnRef idx="1">
            <a:schemeClr val="accent1"/>
          </a:lnRef>
          <a:fillRef idx="0">
            <a:schemeClr val="accent1"/>
          </a:fillRef>
          <a:effectRef idx="0">
            <a:schemeClr val="accent1"/>
          </a:effectRef>
          <a:fontRef idx="minor">
            <a:schemeClr val="tx1"/>
          </a:fontRef>
        </p:style>
      </p:cxnSp>
      <p:sp>
        <p:nvSpPr>
          <p:cNvPr id="47" name="矢印: 右 46">
            <a:extLst>
              <a:ext uri="{FF2B5EF4-FFF2-40B4-BE49-F238E27FC236}">
                <a16:creationId xmlns:a16="http://schemas.microsoft.com/office/drawing/2014/main" id="{077FFBF1-CA09-40E7-A484-B95F1E1B210B}"/>
              </a:ext>
            </a:extLst>
          </p:cNvPr>
          <p:cNvSpPr/>
          <p:nvPr/>
        </p:nvSpPr>
        <p:spPr>
          <a:xfrm rot="2005586">
            <a:off x="5410405" y="4439588"/>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B738367F-11EB-4C2D-ABA0-643CB2998A09}"/>
              </a:ext>
            </a:extLst>
          </p:cNvPr>
          <p:cNvSpPr txBox="1"/>
          <p:nvPr/>
        </p:nvSpPr>
        <p:spPr>
          <a:xfrm>
            <a:off x="651057" y="4737224"/>
            <a:ext cx="5582934" cy="2012859"/>
          </a:xfrm>
          <a:prstGeom prst="rect">
            <a:avLst/>
          </a:prstGeom>
          <a:noFill/>
        </p:spPr>
        <p:txBody>
          <a:bodyPr wrap="square" rtlCol="0">
            <a:spAutoFit/>
          </a:bodyPr>
          <a:lstStyle/>
          <a:p>
            <a:pPr>
              <a:lnSpc>
                <a:spcPct val="80000"/>
              </a:lnSpc>
            </a:pPr>
            <a:r>
              <a:rPr lang="en-US" altLang="ja-JP" sz="4800" b="1" dirty="0">
                <a:latin typeface="MS UI Gothic" panose="020B0600070205080204" pitchFamily="50" charset="-128"/>
                <a:ea typeface="MS UI Gothic" panose="020B0600070205080204" pitchFamily="50" charset="-128"/>
              </a:rPr>
              <a:t>many broken bows</a:t>
            </a:r>
          </a:p>
          <a:p>
            <a:pPr>
              <a:lnSpc>
                <a:spcPct val="80000"/>
              </a:lnSpc>
            </a:pPr>
            <a:r>
              <a:rPr lang="en-US" altLang="ja-JP" sz="4800" b="1" dirty="0">
                <a:latin typeface="MS UI Gothic" panose="020B0600070205080204" pitchFamily="50" charset="-128"/>
                <a:ea typeface="MS UI Gothic" panose="020B0600070205080204" pitchFamily="50" charset="-128"/>
                <a:sym typeface="Wingdings" panose="05000000000000000000" pitchFamily="2" charset="2"/>
              </a:rPr>
              <a:t> a losing army</a:t>
            </a:r>
            <a:endParaRPr lang="en-US" altLang="ja-JP" sz="4800" b="1" dirty="0">
              <a:latin typeface="MS UI Gothic" panose="020B0600070205080204" pitchFamily="50" charset="-128"/>
              <a:ea typeface="MS UI Gothic" panose="020B0600070205080204" pitchFamily="50" charset="-128"/>
            </a:endParaRPr>
          </a:p>
          <a:p>
            <a:pPr>
              <a:lnSpc>
                <a:spcPct val="80000"/>
              </a:lnSpc>
            </a:pPr>
            <a:r>
              <a:rPr lang="en-US" altLang="ja-JP" sz="6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weak</a:t>
            </a:r>
            <a:endParaRPr lang="en-US" altLang="ja-JP" sz="5400" b="1" dirty="0">
              <a:solidFill>
                <a:srgbClr val="FF0000"/>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4196166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76B81336-86EE-46EC-A464-0B4ED46B66DB}"/>
              </a:ext>
            </a:extLst>
          </p:cNvPr>
          <p:cNvPicPr>
            <a:picLocks noChangeAspect="1"/>
          </p:cNvPicPr>
          <p:nvPr/>
        </p:nvPicPr>
        <p:blipFill>
          <a:blip r:embed="rId2"/>
          <a:stretch>
            <a:fillRect/>
          </a:stretch>
        </p:blipFill>
        <p:spPr>
          <a:xfrm>
            <a:off x="5021521" y="4042930"/>
            <a:ext cx="2141042" cy="2115704"/>
          </a:xfrm>
          <a:prstGeom prst="rect">
            <a:avLst/>
          </a:prstGeom>
        </p:spPr>
      </p:pic>
      <p:pic>
        <p:nvPicPr>
          <p:cNvPr id="3" name="図 2">
            <a:extLst>
              <a:ext uri="{FF2B5EF4-FFF2-40B4-BE49-F238E27FC236}">
                <a16:creationId xmlns:a16="http://schemas.microsoft.com/office/drawing/2014/main" id="{52A3DE79-5C4E-4788-8F5B-C560BDE68CBE}"/>
              </a:ext>
            </a:extLst>
          </p:cNvPr>
          <p:cNvPicPr>
            <a:picLocks noChangeAspect="1"/>
          </p:cNvPicPr>
          <p:nvPr/>
        </p:nvPicPr>
        <p:blipFill>
          <a:blip r:embed="rId3"/>
          <a:stretch>
            <a:fillRect/>
          </a:stretch>
        </p:blipFill>
        <p:spPr>
          <a:xfrm>
            <a:off x="0" y="-4962"/>
            <a:ext cx="9144000" cy="530335"/>
          </a:xfrm>
          <a:prstGeom prst="rect">
            <a:avLst/>
          </a:prstGeom>
        </p:spPr>
      </p:pic>
      <p:pic>
        <p:nvPicPr>
          <p:cNvPr id="4" name="図 3">
            <a:extLst>
              <a:ext uri="{FF2B5EF4-FFF2-40B4-BE49-F238E27FC236}">
                <a16:creationId xmlns:a16="http://schemas.microsoft.com/office/drawing/2014/main" id="{5A6C09F1-A74B-4527-8DAF-D1F37FC996FD}"/>
              </a:ext>
            </a:extLst>
          </p:cNvPr>
          <p:cNvPicPr>
            <a:picLocks noChangeAspect="1"/>
          </p:cNvPicPr>
          <p:nvPr/>
        </p:nvPicPr>
        <p:blipFill>
          <a:blip r:embed="rId4"/>
          <a:stretch>
            <a:fillRect/>
          </a:stretch>
        </p:blipFill>
        <p:spPr>
          <a:xfrm>
            <a:off x="0" y="513535"/>
            <a:ext cx="9144000" cy="470458"/>
          </a:xfrm>
          <a:prstGeom prst="rect">
            <a:avLst/>
          </a:prstGeom>
        </p:spPr>
      </p:pic>
      <p:sp>
        <p:nvSpPr>
          <p:cNvPr id="5" name="テキスト ボックス 4">
            <a:extLst>
              <a:ext uri="{FF2B5EF4-FFF2-40B4-BE49-F238E27FC236}">
                <a16:creationId xmlns:a16="http://schemas.microsoft.com/office/drawing/2014/main" id="{E76835C4-4F76-4B93-95DD-32E0ED830057}"/>
              </a:ext>
            </a:extLst>
          </p:cNvPr>
          <p:cNvSpPr txBox="1"/>
          <p:nvPr/>
        </p:nvSpPr>
        <p:spPr>
          <a:xfrm>
            <a:off x="105072" y="1025437"/>
            <a:ext cx="4301828" cy="461665"/>
          </a:xfrm>
          <a:prstGeom prst="rect">
            <a:avLst/>
          </a:prstGeom>
          <a:noFill/>
        </p:spPr>
        <p:txBody>
          <a:bodyPr wrap="square">
            <a:spAutoFit/>
          </a:bodyPr>
          <a:lstStyle/>
          <a:p>
            <a:r>
              <a:rPr lang="ja-JP" altLang="en-US" sz="1200" dirty="0"/>
              <a:t>https://commons.wikimedia.org/wiki/File:A_basket_of_yarn.jpg</a:t>
            </a:r>
          </a:p>
          <a:p>
            <a:r>
              <a:rPr lang="ja-JP" altLang="en-US" sz="1200" dirty="0"/>
              <a:t>pixelverve.com, CC BY-SA 2.0, via Wikimedia Commons</a:t>
            </a:r>
          </a:p>
        </p:txBody>
      </p:sp>
      <p:pic>
        <p:nvPicPr>
          <p:cNvPr id="6" name="Picture 2">
            <a:extLst>
              <a:ext uri="{FF2B5EF4-FFF2-40B4-BE49-F238E27FC236}">
                <a16:creationId xmlns:a16="http://schemas.microsoft.com/office/drawing/2014/main" id="{BF45AA4B-743C-4C50-BFE2-0446420742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616" y="1599855"/>
            <a:ext cx="2747124" cy="2060344"/>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FB880825-0F99-4C1D-84F3-A4BDDA0F9824}"/>
              </a:ext>
            </a:extLst>
          </p:cNvPr>
          <p:cNvPicPr>
            <a:picLocks noChangeAspect="1"/>
          </p:cNvPicPr>
          <p:nvPr/>
        </p:nvPicPr>
        <p:blipFill>
          <a:blip r:embed="rId6"/>
          <a:stretch>
            <a:fillRect/>
          </a:stretch>
        </p:blipFill>
        <p:spPr>
          <a:xfrm>
            <a:off x="417828" y="3660199"/>
            <a:ext cx="1457823" cy="2348715"/>
          </a:xfrm>
          <a:prstGeom prst="rect">
            <a:avLst/>
          </a:prstGeom>
        </p:spPr>
      </p:pic>
      <p:sp>
        <p:nvSpPr>
          <p:cNvPr id="8" name="テキスト ボックス 7">
            <a:extLst>
              <a:ext uri="{FF2B5EF4-FFF2-40B4-BE49-F238E27FC236}">
                <a16:creationId xmlns:a16="http://schemas.microsoft.com/office/drawing/2014/main" id="{0CC891B9-7501-4EC8-BBAB-07B95E76233A}"/>
              </a:ext>
            </a:extLst>
          </p:cNvPr>
          <p:cNvSpPr txBox="1"/>
          <p:nvPr/>
        </p:nvSpPr>
        <p:spPr>
          <a:xfrm>
            <a:off x="1875651" y="5196818"/>
            <a:ext cx="4787576" cy="1569660"/>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yarn</a:t>
            </a:r>
          </a:p>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 thread</a:t>
            </a:r>
            <a:endParaRPr lang="en-US" altLang="ja-JP" sz="4000" b="1" dirty="0">
              <a:latin typeface="MS UI Gothic" panose="020B0600070205080204" pitchFamily="50" charset="-128"/>
              <a:ea typeface="MS UI Gothic" panose="020B0600070205080204" pitchFamily="50" charset="-128"/>
            </a:endParaRPr>
          </a:p>
          <a:p>
            <a:pPr>
              <a:lnSpc>
                <a:spcPct val="80000"/>
              </a:lnSpc>
            </a:pPr>
            <a:r>
              <a:rPr lang="en-US" altLang="ja-JP" sz="40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 thin &amp; long object</a:t>
            </a:r>
            <a:endParaRPr lang="en-US" altLang="ja-JP" sz="4000" b="1" dirty="0">
              <a:solidFill>
                <a:srgbClr val="FF0000"/>
              </a:solidFill>
              <a:latin typeface="MS UI Gothic" panose="020B0600070205080204" pitchFamily="50" charset="-128"/>
              <a:ea typeface="MS UI Gothic" panose="020B0600070205080204" pitchFamily="50" charset="-128"/>
            </a:endParaRPr>
          </a:p>
        </p:txBody>
      </p:sp>
      <p:pic>
        <p:nvPicPr>
          <p:cNvPr id="2050" name="Picture 2">
            <a:extLst>
              <a:ext uri="{FF2B5EF4-FFF2-40B4-BE49-F238E27FC236}">
                <a16:creationId xmlns:a16="http://schemas.microsoft.com/office/drawing/2014/main" id="{13D1A06F-A0E3-4B4F-B566-B5F97E4626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8083" y="907724"/>
            <a:ext cx="2341243" cy="234124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虫取り網のイラスト">
            <a:extLst>
              <a:ext uri="{FF2B5EF4-FFF2-40B4-BE49-F238E27FC236}">
                <a16:creationId xmlns:a16="http://schemas.microsoft.com/office/drawing/2014/main" id="{60FBF1D7-005E-4938-8E68-F09484BC26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827819" y="1025437"/>
            <a:ext cx="1924923" cy="1924923"/>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DE692CDD-71FF-40CB-8DAE-9B448984EEF4}"/>
              </a:ext>
            </a:extLst>
          </p:cNvPr>
          <p:cNvSpPr txBox="1"/>
          <p:nvPr/>
        </p:nvSpPr>
        <p:spPr>
          <a:xfrm>
            <a:off x="3705903" y="1960958"/>
            <a:ext cx="3350596"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catching net</a:t>
            </a:r>
          </a:p>
        </p:txBody>
      </p:sp>
      <p:sp>
        <p:nvSpPr>
          <p:cNvPr id="11" name="テキスト ボックス 10">
            <a:extLst>
              <a:ext uri="{FF2B5EF4-FFF2-40B4-BE49-F238E27FC236}">
                <a16:creationId xmlns:a16="http://schemas.microsoft.com/office/drawing/2014/main" id="{955F6ED2-09E9-4167-99CA-E3FBA9B7EFF2}"/>
              </a:ext>
            </a:extLst>
          </p:cNvPr>
          <p:cNvSpPr txBox="1"/>
          <p:nvPr/>
        </p:nvSpPr>
        <p:spPr>
          <a:xfrm>
            <a:off x="5353311" y="2979388"/>
            <a:ext cx="3582101" cy="584775"/>
          </a:xfrm>
          <a:prstGeom prst="rect">
            <a:avLst/>
          </a:prstGeom>
          <a:noFill/>
        </p:spPr>
        <p:txBody>
          <a:bodyPr wrap="square" rtlCol="0">
            <a:spAutoFit/>
          </a:bodyPr>
          <a:lstStyle/>
          <a:p>
            <a:pPr>
              <a:lnSpc>
                <a:spcPct val="80000"/>
              </a:lnSpc>
            </a:pPr>
            <a:r>
              <a:rPr lang="en-US" altLang="ja-JP" sz="4000" b="1" dirty="0">
                <a:latin typeface="MS UI Gothic" panose="020B0600070205080204" pitchFamily="50" charset="-128"/>
                <a:ea typeface="MS UI Gothic" panose="020B0600070205080204" pitchFamily="50" charset="-128"/>
                <a:sym typeface="Wingdings" panose="05000000000000000000" pitchFamily="2" charset="2"/>
              </a:rPr>
              <a:t>spider’s thread</a:t>
            </a:r>
          </a:p>
        </p:txBody>
      </p:sp>
      <p:sp>
        <p:nvSpPr>
          <p:cNvPr id="2" name="四角形: 角を丸くする 1">
            <a:extLst>
              <a:ext uri="{FF2B5EF4-FFF2-40B4-BE49-F238E27FC236}">
                <a16:creationId xmlns:a16="http://schemas.microsoft.com/office/drawing/2014/main" id="{20CBA791-9F1D-497B-B11D-CFBB9D245798}"/>
              </a:ext>
            </a:extLst>
          </p:cNvPr>
          <p:cNvSpPr/>
          <p:nvPr/>
        </p:nvSpPr>
        <p:spPr>
          <a:xfrm>
            <a:off x="7691325" y="3564163"/>
            <a:ext cx="1071600" cy="1161712"/>
          </a:xfrm>
          <a:prstGeom prst="roundRect">
            <a:avLst/>
          </a:prstGeom>
          <a:noFill/>
          <a:ln w="139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0DEFBB5F-5B46-4307-A9E2-B90DBC37061C}"/>
              </a:ext>
            </a:extLst>
          </p:cNvPr>
          <p:cNvCxnSpPr>
            <a:cxnSpLocks/>
          </p:cNvCxnSpPr>
          <p:nvPr/>
        </p:nvCxnSpPr>
        <p:spPr>
          <a:xfrm>
            <a:off x="7844046" y="4170729"/>
            <a:ext cx="776774" cy="0"/>
          </a:xfrm>
          <a:prstGeom prst="line">
            <a:avLst/>
          </a:prstGeom>
          <a:ln w="139700" cap="rnd">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F1191B7-BA44-44AF-9A68-8FFDB1B852B5}"/>
              </a:ext>
            </a:extLst>
          </p:cNvPr>
          <p:cNvCxnSpPr>
            <a:cxnSpLocks/>
          </p:cNvCxnSpPr>
          <p:nvPr/>
        </p:nvCxnSpPr>
        <p:spPr>
          <a:xfrm>
            <a:off x="8214161" y="3699016"/>
            <a:ext cx="12964" cy="884751"/>
          </a:xfrm>
          <a:prstGeom prst="line">
            <a:avLst/>
          </a:prstGeom>
          <a:ln w="139700" cap="rnd">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矢印: 右 18">
            <a:extLst>
              <a:ext uri="{FF2B5EF4-FFF2-40B4-BE49-F238E27FC236}">
                <a16:creationId xmlns:a16="http://schemas.microsoft.com/office/drawing/2014/main" id="{57EAE5FE-F45D-4418-B09C-581CECC5621B}"/>
              </a:ext>
            </a:extLst>
          </p:cNvPr>
          <p:cNvSpPr/>
          <p:nvPr/>
        </p:nvSpPr>
        <p:spPr>
          <a:xfrm rot="18673831">
            <a:off x="3407485" y="5018732"/>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右 19">
            <a:extLst>
              <a:ext uri="{FF2B5EF4-FFF2-40B4-BE49-F238E27FC236}">
                <a16:creationId xmlns:a16="http://schemas.microsoft.com/office/drawing/2014/main" id="{A79F555D-678F-48CF-B48F-5B88E5D97B59}"/>
              </a:ext>
            </a:extLst>
          </p:cNvPr>
          <p:cNvSpPr/>
          <p:nvPr/>
        </p:nvSpPr>
        <p:spPr>
          <a:xfrm rot="10800000">
            <a:off x="6872433" y="3660199"/>
            <a:ext cx="596835" cy="584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CBE5CD5-0212-4DD3-8F4A-508B9E281832}"/>
              </a:ext>
            </a:extLst>
          </p:cNvPr>
          <p:cNvSpPr txBox="1"/>
          <p:nvPr/>
        </p:nvSpPr>
        <p:spPr>
          <a:xfrm>
            <a:off x="2802884" y="3436052"/>
            <a:ext cx="4118622" cy="1421928"/>
          </a:xfrm>
          <a:prstGeom prst="rect">
            <a:avLst/>
          </a:prstGeom>
          <a:noFill/>
        </p:spPr>
        <p:txBody>
          <a:bodyPr wrap="square" rtlCol="0">
            <a:spAutoFit/>
          </a:bodyPr>
          <a:lstStyle/>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thin, slender,</a:t>
            </a:r>
          </a:p>
          <a:p>
            <a:pPr>
              <a:lnSpc>
                <a:spcPct val="80000"/>
              </a:lnSpc>
            </a:pPr>
            <a:r>
              <a:rPr lang="en-US" altLang="ja-JP" sz="5400" b="1" dirty="0">
                <a:solidFill>
                  <a:srgbClr val="FF0000"/>
                </a:solidFill>
                <a:latin typeface="MS UI Gothic" panose="020B0600070205080204" pitchFamily="50" charset="-128"/>
                <a:ea typeface="MS UI Gothic" panose="020B0600070205080204" pitchFamily="50" charset="-128"/>
                <a:sym typeface="Wingdings" panose="05000000000000000000" pitchFamily="2" charset="2"/>
              </a:rPr>
              <a:t>narrow</a:t>
            </a:r>
          </a:p>
        </p:txBody>
      </p:sp>
    </p:spTree>
    <p:extLst>
      <p:ext uri="{BB962C8B-B14F-4D97-AF65-F5344CB8AC3E}">
        <p14:creationId xmlns:p14="http://schemas.microsoft.com/office/powerpoint/2010/main" val="393837247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3267</TotalTime>
  <Words>357</Words>
  <Application>Microsoft Office PowerPoint</Application>
  <PresentationFormat>画面に合わせる (4:3)</PresentationFormat>
  <Paragraphs>51</Paragraphs>
  <Slides>12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12</vt:i4>
      </vt:variant>
    </vt:vector>
  </HeadingPairs>
  <TitlesOfParts>
    <vt:vector size="19" baseType="lpstr">
      <vt:lpstr>MS UI Gothic</vt:lpstr>
      <vt:lpstr>游ゴシック</vt:lpstr>
      <vt:lpstr>Arial</vt:lpstr>
      <vt:lpstr>Calibri</vt:lpstr>
      <vt:lpstr>Calibri Light</vt:lpstr>
      <vt:lpstr>Wingdings</vt:lpstr>
      <vt:lpstr>Office テーマ</vt:lpstr>
      <vt:lpstr>Free Kanji Material  無料漢字教材 kanji0215-0220　新城直樹</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新城　直樹</dc:creator>
  <cp:lastModifiedBy>新城　直樹</cp:lastModifiedBy>
  <cp:revision>100</cp:revision>
  <dcterms:created xsi:type="dcterms:W3CDTF">2022-02-04T14:29:48Z</dcterms:created>
  <dcterms:modified xsi:type="dcterms:W3CDTF">2022-03-10T13:26:10Z</dcterms:modified>
</cp:coreProperties>
</file>