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542" r:id="rId2"/>
    <p:sldId id="543" r:id="rId3"/>
    <p:sldId id="541" r:id="rId4"/>
    <p:sldId id="395" r:id="rId5"/>
    <p:sldId id="396" r:id="rId6"/>
    <p:sldId id="397" r:id="rId7"/>
    <p:sldId id="398" r:id="rId8"/>
    <p:sldId id="399"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8" autoAdjust="0"/>
    <p:restoredTop sz="94343" autoAdjust="0"/>
  </p:normalViewPr>
  <p:slideViewPr>
    <p:cSldViewPr snapToGrid="0">
      <p:cViewPr varScale="1">
        <p:scale>
          <a:sx n="65" d="100"/>
          <a:sy n="65" d="100"/>
        </p:scale>
        <p:origin x="13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61C9E-7B3A-47EE-88E2-79A140177EA9}" type="datetimeFigureOut">
              <a:rPr kumimoji="1" lang="ja-JP" altLang="en-US" smtClean="0"/>
              <a:t>2022/3/12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5C817-6623-40DE-A847-5EAA430C9192}" type="slidenum">
              <a:rPr kumimoji="1" lang="ja-JP" altLang="en-US" smtClean="0"/>
              <a:t>‹#›</a:t>
            </a:fld>
            <a:endParaRPr kumimoji="1" lang="ja-JP" altLang="en-US"/>
          </a:p>
        </p:txBody>
      </p:sp>
    </p:spTree>
    <p:extLst>
      <p:ext uri="{BB962C8B-B14F-4D97-AF65-F5344CB8AC3E}">
        <p14:creationId xmlns:p14="http://schemas.microsoft.com/office/powerpoint/2010/main" val="4172453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09970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422993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39155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71777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8199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4282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66737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03117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2934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96669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3140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286320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su.skr.u-ryukyu.ac.jp/staff/arashir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gif"/><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gif"/><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gif"/><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jpe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gif"/><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31263-49D2-4561-B366-19685FC98532}"/>
              </a:ext>
            </a:extLst>
          </p:cNvPr>
          <p:cNvSpPr>
            <a:spLocks noGrp="1"/>
          </p:cNvSpPr>
          <p:nvPr>
            <p:ph type="title"/>
          </p:nvPr>
        </p:nvSpPr>
        <p:spPr>
          <a:xfrm>
            <a:off x="276046" y="365126"/>
            <a:ext cx="8086290" cy="1325563"/>
          </a:xfrm>
        </p:spPr>
        <p:txBody>
          <a:bodyPr>
            <a:normAutofit/>
          </a:bodyPr>
          <a:lstStyle/>
          <a:p>
            <a:pPr algn="r"/>
            <a:r>
              <a:rPr kumimoji="1" lang="en-US" altLang="ja-JP" dirty="0"/>
              <a:t>Free Kanji Material  </a:t>
            </a:r>
            <a:r>
              <a:rPr kumimoji="1" lang="ja-JP" altLang="en-US" dirty="0"/>
              <a:t>無料漢字教材</a:t>
            </a:r>
            <a:br>
              <a:rPr kumimoji="1" lang="en-US" altLang="ja-JP" dirty="0"/>
            </a:br>
            <a:r>
              <a:rPr kumimoji="1" lang="en-US" altLang="ja-JP" sz="3600" dirty="0">
                <a:solidFill>
                  <a:srgbClr val="FF0000"/>
                </a:solidFill>
                <a:highlight>
                  <a:srgbClr val="FFFF00"/>
                </a:highlight>
              </a:rPr>
              <a:t>kanji0135-0139</a:t>
            </a:r>
            <a:r>
              <a:rPr lang="ja-JP" altLang="en-US" sz="3600" dirty="0"/>
              <a:t>　新城直樹</a:t>
            </a:r>
            <a:endParaRPr kumimoji="1" lang="ja-JP" altLang="en-US" sz="3600" dirty="0"/>
          </a:p>
        </p:txBody>
      </p:sp>
      <p:sp>
        <p:nvSpPr>
          <p:cNvPr id="3" name="コンテンツ プレースホルダー 2">
            <a:extLst>
              <a:ext uri="{FF2B5EF4-FFF2-40B4-BE49-F238E27FC236}">
                <a16:creationId xmlns:a16="http://schemas.microsoft.com/office/drawing/2014/main" id="{65CAA980-FE4A-48E0-826A-3FA6EF638441}"/>
              </a:ext>
            </a:extLst>
          </p:cNvPr>
          <p:cNvSpPr>
            <a:spLocks noGrp="1"/>
          </p:cNvSpPr>
          <p:nvPr>
            <p:ph idx="1"/>
          </p:nvPr>
        </p:nvSpPr>
        <p:spPr>
          <a:xfrm>
            <a:off x="276046" y="2141536"/>
            <a:ext cx="8351760" cy="4351338"/>
          </a:xfrm>
        </p:spPr>
        <p:txBody>
          <a:bodyPr>
            <a:normAutofit fontScale="92500"/>
          </a:bodyPr>
          <a:lstStyle/>
          <a:p>
            <a:pPr marL="0" indent="0">
              <a:buNone/>
            </a:pPr>
            <a:r>
              <a:rPr kumimoji="1" lang="ja-JP" altLang="en-US" dirty="0"/>
              <a:t>　本漢字教材は個人、法人、商用、非商用問わず無料でご利用頂けます。</a:t>
            </a:r>
          </a:p>
          <a:p>
            <a:pPr marL="0" indent="0">
              <a:buNone/>
            </a:pPr>
            <a:r>
              <a:rPr kumimoji="1" lang="ja-JP" altLang="en-US" dirty="0"/>
              <a:t>　ただし，一部</a:t>
            </a:r>
            <a:r>
              <a:rPr lang="ja-JP" altLang="en-US" dirty="0"/>
              <a:t>の</a:t>
            </a:r>
            <a:r>
              <a:rPr kumimoji="1" lang="ja-JP" altLang="en-US" dirty="0"/>
              <a:t>画像ファイルはクリエイティブ・コモンズ・ライセンスに基づいて利用していますので，例えば，ご自身で加工・編集したものを公開・配布する場合は自己責任で条件をお守りください。</a:t>
            </a:r>
          </a:p>
          <a:p>
            <a:pPr marL="0" indent="0">
              <a:buNone/>
            </a:pPr>
            <a:r>
              <a:rPr kumimoji="1" lang="ja-JP" altLang="en-US" dirty="0"/>
              <a:t>　書き順の</a:t>
            </a:r>
            <a:r>
              <a:rPr kumimoji="1" lang="en-US" altLang="ja-JP" dirty="0"/>
              <a:t>GIF</a:t>
            </a:r>
            <a:r>
              <a:rPr kumimoji="1" lang="ja-JP" altLang="en-US" dirty="0"/>
              <a:t>ファイルは全て新城が作成したものです。書き順の</a:t>
            </a:r>
            <a:r>
              <a:rPr kumimoji="1" lang="en-US" altLang="ja-JP" dirty="0"/>
              <a:t>GIF</a:t>
            </a:r>
            <a:r>
              <a:rPr kumimoji="1" lang="ja-JP" altLang="en-US" dirty="0"/>
              <a:t>ファイルを編集・加工するために編集用ファイルがほしいという方はご連絡ください（</a:t>
            </a:r>
            <a:r>
              <a:rPr kumimoji="1" lang="en-US" altLang="ja-JP" dirty="0"/>
              <a:t>RealPaint</a:t>
            </a:r>
            <a:r>
              <a:rPr kumimoji="1" lang="ja-JP" altLang="en-US" dirty="0"/>
              <a:t>で作成しましたので，</a:t>
            </a:r>
            <a:r>
              <a:rPr kumimoji="1" lang="en-US" altLang="ja-JP" dirty="0"/>
              <a:t>rli</a:t>
            </a:r>
            <a:r>
              <a:rPr kumimoji="1" lang="ja-JP" altLang="en-US" dirty="0"/>
              <a:t>ファイルをお渡しします）。</a:t>
            </a:r>
          </a:p>
        </p:txBody>
      </p:sp>
    </p:spTree>
    <p:extLst>
      <p:ext uri="{BB962C8B-B14F-4D97-AF65-F5344CB8AC3E}">
        <p14:creationId xmlns:p14="http://schemas.microsoft.com/office/powerpoint/2010/main" val="784034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21242BE-93A4-42A6-A9D6-5063E40DDE62}"/>
              </a:ext>
            </a:extLst>
          </p:cNvPr>
          <p:cNvSpPr txBox="1"/>
          <p:nvPr/>
        </p:nvSpPr>
        <p:spPr>
          <a:xfrm>
            <a:off x="426720" y="1719031"/>
            <a:ext cx="8290560" cy="646331"/>
          </a:xfrm>
          <a:prstGeom prst="rect">
            <a:avLst/>
          </a:prstGeom>
          <a:noFill/>
        </p:spPr>
        <p:txBody>
          <a:bodyPr wrap="square">
            <a:spAutoFit/>
          </a:bodyPr>
          <a:lstStyle/>
          <a:p>
            <a:r>
              <a:rPr lang="ja-JP" altLang="en-US" sz="3600" dirty="0">
                <a:hlinkClick r:id="rId2"/>
              </a:rPr>
              <a:t>http://isu.skr.u-ryukyu.ac.jp/staff/arashiro/</a:t>
            </a:r>
            <a:endParaRPr lang="ja-JP" altLang="en-US" sz="3600" dirty="0"/>
          </a:p>
        </p:txBody>
      </p:sp>
      <p:pic>
        <p:nvPicPr>
          <p:cNvPr id="5" name="図 4">
            <a:extLst>
              <a:ext uri="{FF2B5EF4-FFF2-40B4-BE49-F238E27FC236}">
                <a16:creationId xmlns:a16="http://schemas.microsoft.com/office/drawing/2014/main" id="{1DA3ADFE-648B-4543-AE3D-D7BF18E8E7DA}"/>
              </a:ext>
            </a:extLst>
          </p:cNvPr>
          <p:cNvPicPr>
            <a:picLocks noChangeAspect="1"/>
          </p:cNvPicPr>
          <p:nvPr/>
        </p:nvPicPr>
        <p:blipFill>
          <a:blip r:embed="rId3"/>
          <a:stretch>
            <a:fillRect/>
          </a:stretch>
        </p:blipFill>
        <p:spPr>
          <a:xfrm>
            <a:off x="1511630" y="2275223"/>
            <a:ext cx="6120740" cy="4407556"/>
          </a:xfrm>
          <a:prstGeom prst="rect">
            <a:avLst/>
          </a:prstGeom>
        </p:spPr>
      </p:pic>
      <p:sp>
        <p:nvSpPr>
          <p:cNvPr id="7" name="テキスト ボックス 6">
            <a:extLst>
              <a:ext uri="{FF2B5EF4-FFF2-40B4-BE49-F238E27FC236}">
                <a16:creationId xmlns:a16="http://schemas.microsoft.com/office/drawing/2014/main" id="{32866A8E-051B-470C-9EC4-C2AEDAD3794F}"/>
              </a:ext>
            </a:extLst>
          </p:cNvPr>
          <p:cNvSpPr txBox="1"/>
          <p:nvPr/>
        </p:nvSpPr>
        <p:spPr>
          <a:xfrm>
            <a:off x="172720" y="175221"/>
            <a:ext cx="8798560" cy="1754326"/>
          </a:xfrm>
          <a:prstGeom prst="rect">
            <a:avLst/>
          </a:prstGeom>
          <a:noFill/>
        </p:spPr>
        <p:txBody>
          <a:bodyPr wrap="square">
            <a:spAutoFit/>
          </a:bodyPr>
          <a:lstStyle/>
          <a:p>
            <a:r>
              <a:rPr kumimoji="1" lang="ja-JP" altLang="en-US" sz="3600" dirty="0"/>
              <a:t>本教材は，下記の</a:t>
            </a:r>
            <a:r>
              <a:rPr kumimoji="1" lang="en-US" altLang="ja-JP" sz="3600" dirty="0" err="1"/>
              <a:t>PRQMaker</a:t>
            </a:r>
            <a:r>
              <a:rPr kumimoji="1" lang="ja-JP" altLang="en-US" sz="3600" dirty="0"/>
              <a:t>の語彙リスト（</a:t>
            </a:r>
            <a:r>
              <a:rPr kumimoji="1" lang="en-US" altLang="ja-JP" sz="3600" dirty="0"/>
              <a:t>1006kanji_VocabularyList.xlsx</a:t>
            </a:r>
            <a:r>
              <a:rPr kumimoji="1" lang="ja-JP" altLang="en-US" sz="3600" dirty="0"/>
              <a:t>）に基づき作成しています。</a:t>
            </a:r>
            <a:endParaRPr lang="ja-JP" altLang="en-US" sz="3600" dirty="0"/>
          </a:p>
        </p:txBody>
      </p:sp>
    </p:spTree>
    <p:extLst>
      <p:ext uri="{BB962C8B-B14F-4D97-AF65-F5344CB8AC3E}">
        <p14:creationId xmlns:p14="http://schemas.microsoft.com/office/powerpoint/2010/main" val="62632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7BF5BDA-9C3C-48A7-AF98-0D20F5715D46}"/>
              </a:ext>
            </a:extLst>
          </p:cNvPr>
          <p:cNvPicPr>
            <a:picLocks noChangeAspect="1"/>
          </p:cNvPicPr>
          <p:nvPr/>
        </p:nvPicPr>
        <p:blipFill>
          <a:blip r:embed="rId2"/>
          <a:stretch>
            <a:fillRect/>
          </a:stretch>
        </p:blipFill>
        <p:spPr>
          <a:xfrm>
            <a:off x="2272879" y="959778"/>
            <a:ext cx="5105739" cy="1559135"/>
          </a:xfrm>
          <a:prstGeom prst="rect">
            <a:avLst/>
          </a:prstGeom>
        </p:spPr>
      </p:pic>
      <p:pic>
        <p:nvPicPr>
          <p:cNvPr id="6" name="図 5">
            <a:extLst>
              <a:ext uri="{FF2B5EF4-FFF2-40B4-BE49-F238E27FC236}">
                <a16:creationId xmlns:a16="http://schemas.microsoft.com/office/drawing/2014/main" id="{F24F99AD-AC5B-4A68-B178-4B326329D13B}"/>
              </a:ext>
            </a:extLst>
          </p:cNvPr>
          <p:cNvPicPr>
            <a:picLocks noChangeAspect="1"/>
          </p:cNvPicPr>
          <p:nvPr/>
        </p:nvPicPr>
        <p:blipFill>
          <a:blip r:embed="rId3"/>
          <a:stretch>
            <a:fillRect/>
          </a:stretch>
        </p:blipFill>
        <p:spPr>
          <a:xfrm>
            <a:off x="0" y="2789533"/>
            <a:ext cx="9144000" cy="2279597"/>
          </a:xfrm>
          <a:prstGeom prst="rect">
            <a:avLst/>
          </a:prstGeom>
        </p:spPr>
      </p:pic>
    </p:spTree>
    <p:extLst>
      <p:ext uri="{BB962C8B-B14F-4D97-AF65-F5344CB8AC3E}">
        <p14:creationId xmlns:p14="http://schemas.microsoft.com/office/powerpoint/2010/main" val="137547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D0A3EE5-9210-449E-B43F-D68BC2F6BAC5}"/>
              </a:ext>
            </a:extLst>
          </p:cNvPr>
          <p:cNvPicPr>
            <a:picLocks noChangeAspect="1"/>
          </p:cNvPicPr>
          <p:nvPr/>
        </p:nvPicPr>
        <p:blipFill>
          <a:blip r:embed="rId2"/>
          <a:stretch>
            <a:fillRect/>
          </a:stretch>
        </p:blipFill>
        <p:spPr>
          <a:xfrm>
            <a:off x="0" y="-7572"/>
            <a:ext cx="9144000" cy="470458"/>
          </a:xfrm>
          <a:prstGeom prst="rect">
            <a:avLst/>
          </a:prstGeom>
        </p:spPr>
      </p:pic>
      <p:pic>
        <p:nvPicPr>
          <p:cNvPr id="4" name="図 3">
            <a:extLst>
              <a:ext uri="{FF2B5EF4-FFF2-40B4-BE49-F238E27FC236}">
                <a16:creationId xmlns:a16="http://schemas.microsoft.com/office/drawing/2014/main" id="{D73D97A7-E2C9-4960-865F-0457F438D979}"/>
              </a:ext>
            </a:extLst>
          </p:cNvPr>
          <p:cNvPicPr>
            <a:picLocks noChangeAspect="1"/>
          </p:cNvPicPr>
          <p:nvPr/>
        </p:nvPicPr>
        <p:blipFill>
          <a:blip r:embed="rId3"/>
          <a:stretch>
            <a:fillRect/>
          </a:stretch>
        </p:blipFill>
        <p:spPr>
          <a:xfrm>
            <a:off x="2510530" y="821425"/>
            <a:ext cx="1746332" cy="688247"/>
          </a:xfrm>
          <a:prstGeom prst="rect">
            <a:avLst/>
          </a:prstGeom>
        </p:spPr>
      </p:pic>
      <p:pic>
        <p:nvPicPr>
          <p:cNvPr id="6" name="Picture 2">
            <a:extLst>
              <a:ext uri="{FF2B5EF4-FFF2-40B4-BE49-F238E27FC236}">
                <a16:creationId xmlns:a16="http://schemas.microsoft.com/office/drawing/2014/main" id="{D4677AAF-1BA2-412F-A657-4B790F17B4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 y="475624"/>
            <a:ext cx="972019" cy="11101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A989EEC8-52B6-4EC4-8169-DE37094AE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1997" y="515114"/>
            <a:ext cx="972019" cy="1110134"/>
          </a:xfrm>
          <a:prstGeom prst="rect">
            <a:avLst/>
          </a:prstGeom>
          <a:noFill/>
          <a:extLst>
            <a:ext uri="{909E8E84-426E-40DD-AFC4-6F175D3DCCD1}">
              <a14:hiddenFill xmlns:a14="http://schemas.microsoft.com/office/drawing/2010/main">
                <a:solidFill>
                  <a:srgbClr val="FFFFFF"/>
                </a:solidFill>
              </a14:hiddenFill>
            </a:ext>
          </a:extLst>
        </p:spPr>
      </p:pic>
      <p:sp>
        <p:nvSpPr>
          <p:cNvPr id="8" name="矢印: 右 7">
            <a:extLst>
              <a:ext uri="{FF2B5EF4-FFF2-40B4-BE49-F238E27FC236}">
                <a16:creationId xmlns:a16="http://schemas.microsoft.com/office/drawing/2014/main" id="{79D3BC75-CBB7-4D39-AF20-924C8CCC826C}"/>
              </a:ext>
            </a:extLst>
          </p:cNvPr>
          <p:cNvSpPr/>
          <p:nvPr/>
        </p:nvSpPr>
        <p:spPr>
          <a:xfrm>
            <a:off x="1929996" y="1004577"/>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3A23B6F0-CC3D-404B-A5F0-7AA2F9912036}"/>
              </a:ext>
            </a:extLst>
          </p:cNvPr>
          <p:cNvPicPr>
            <a:picLocks noChangeAspect="1"/>
          </p:cNvPicPr>
          <p:nvPr/>
        </p:nvPicPr>
        <p:blipFill>
          <a:blip r:embed="rId3"/>
          <a:stretch>
            <a:fillRect/>
          </a:stretch>
        </p:blipFill>
        <p:spPr>
          <a:xfrm>
            <a:off x="2510530" y="1861510"/>
            <a:ext cx="1746332" cy="688247"/>
          </a:xfrm>
          <a:prstGeom prst="rect">
            <a:avLst/>
          </a:prstGeom>
        </p:spPr>
      </p:pic>
      <p:pic>
        <p:nvPicPr>
          <p:cNvPr id="10" name="Picture 2">
            <a:extLst>
              <a:ext uri="{FF2B5EF4-FFF2-40B4-BE49-F238E27FC236}">
                <a16:creationId xmlns:a16="http://schemas.microsoft.com/office/drawing/2014/main" id="{38E87429-E208-413E-AA05-773924B402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 y="1515709"/>
            <a:ext cx="972019" cy="111013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32AD76DE-EAB8-4C43-9066-3EF1FB166B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1997" y="1555199"/>
            <a:ext cx="972019" cy="1110134"/>
          </a:xfrm>
          <a:prstGeom prst="rect">
            <a:avLst/>
          </a:prstGeom>
          <a:noFill/>
          <a:extLst>
            <a:ext uri="{909E8E84-426E-40DD-AFC4-6F175D3DCCD1}">
              <a14:hiddenFill xmlns:a14="http://schemas.microsoft.com/office/drawing/2010/main">
                <a:solidFill>
                  <a:srgbClr val="FFFFFF"/>
                </a:solidFill>
              </a14:hiddenFill>
            </a:ext>
          </a:extLst>
        </p:spPr>
      </p:pic>
      <p:sp>
        <p:nvSpPr>
          <p:cNvPr id="12" name="矢印: 右 11">
            <a:extLst>
              <a:ext uri="{FF2B5EF4-FFF2-40B4-BE49-F238E27FC236}">
                <a16:creationId xmlns:a16="http://schemas.microsoft.com/office/drawing/2014/main" id="{873B194B-1245-4564-B914-667F5C0AF981}"/>
              </a:ext>
            </a:extLst>
          </p:cNvPr>
          <p:cNvSpPr/>
          <p:nvPr/>
        </p:nvSpPr>
        <p:spPr>
          <a:xfrm>
            <a:off x="1929996" y="2044662"/>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11BE927C-68A5-4505-B303-617B7BD5A5EE}"/>
              </a:ext>
            </a:extLst>
          </p:cNvPr>
          <p:cNvPicPr>
            <a:picLocks noChangeAspect="1"/>
          </p:cNvPicPr>
          <p:nvPr/>
        </p:nvPicPr>
        <p:blipFill>
          <a:blip r:embed="rId3"/>
          <a:stretch>
            <a:fillRect/>
          </a:stretch>
        </p:blipFill>
        <p:spPr>
          <a:xfrm>
            <a:off x="2510530" y="2930260"/>
            <a:ext cx="1746332" cy="688247"/>
          </a:xfrm>
          <a:prstGeom prst="rect">
            <a:avLst/>
          </a:prstGeom>
        </p:spPr>
      </p:pic>
      <p:pic>
        <p:nvPicPr>
          <p:cNvPr id="14" name="Picture 2">
            <a:extLst>
              <a:ext uri="{FF2B5EF4-FFF2-40B4-BE49-F238E27FC236}">
                <a16:creationId xmlns:a16="http://schemas.microsoft.com/office/drawing/2014/main" id="{98138D72-764D-42C3-A017-341F9CD0D2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 y="2584459"/>
            <a:ext cx="972019" cy="111013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352AF079-E0B7-45E6-8E8D-466C746984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1997" y="2623949"/>
            <a:ext cx="972019" cy="1110134"/>
          </a:xfrm>
          <a:prstGeom prst="rect">
            <a:avLst/>
          </a:prstGeom>
          <a:noFill/>
          <a:extLst>
            <a:ext uri="{909E8E84-426E-40DD-AFC4-6F175D3DCCD1}">
              <a14:hiddenFill xmlns:a14="http://schemas.microsoft.com/office/drawing/2010/main">
                <a:solidFill>
                  <a:srgbClr val="FFFFFF"/>
                </a:solidFill>
              </a14:hiddenFill>
            </a:ext>
          </a:extLst>
        </p:spPr>
      </p:pic>
      <p:sp>
        <p:nvSpPr>
          <p:cNvPr id="16" name="矢印: 右 15">
            <a:extLst>
              <a:ext uri="{FF2B5EF4-FFF2-40B4-BE49-F238E27FC236}">
                <a16:creationId xmlns:a16="http://schemas.microsoft.com/office/drawing/2014/main" id="{83208B97-A30B-4633-926F-425ECEE2DA21}"/>
              </a:ext>
            </a:extLst>
          </p:cNvPr>
          <p:cNvSpPr/>
          <p:nvPr/>
        </p:nvSpPr>
        <p:spPr>
          <a:xfrm>
            <a:off x="1929996" y="3113412"/>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右中かっこ 1">
            <a:extLst>
              <a:ext uri="{FF2B5EF4-FFF2-40B4-BE49-F238E27FC236}">
                <a16:creationId xmlns:a16="http://schemas.microsoft.com/office/drawing/2014/main" id="{1F4145FB-4A8D-463B-862C-C9CDACBCC7CA}"/>
              </a:ext>
            </a:extLst>
          </p:cNvPr>
          <p:cNvSpPr/>
          <p:nvPr/>
        </p:nvSpPr>
        <p:spPr>
          <a:xfrm>
            <a:off x="4207002" y="874149"/>
            <a:ext cx="345948" cy="2800095"/>
          </a:xfrm>
          <a:prstGeom prst="rightBrace">
            <a:avLst>
              <a:gd name="adj1" fmla="val 40312"/>
              <a:gd name="adj2" fmla="val 5000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7" name="直線コネクタ 16">
            <a:extLst>
              <a:ext uri="{FF2B5EF4-FFF2-40B4-BE49-F238E27FC236}">
                <a16:creationId xmlns:a16="http://schemas.microsoft.com/office/drawing/2014/main" id="{8F79B477-121D-49CA-A5A8-98D3EB6B470C}"/>
              </a:ext>
            </a:extLst>
          </p:cNvPr>
          <p:cNvCxnSpPr>
            <a:cxnSpLocks/>
          </p:cNvCxnSpPr>
          <p:nvPr/>
        </p:nvCxnSpPr>
        <p:spPr>
          <a:xfrm flipH="1">
            <a:off x="4778608" y="1165548"/>
            <a:ext cx="1279292" cy="45828"/>
          </a:xfrm>
          <a:prstGeom prst="line">
            <a:avLst/>
          </a:prstGeom>
          <a:ln w="165100" cap="rnd">
            <a:solidFill>
              <a:srgbClr val="FF0000">
                <a:alpha val="75000"/>
              </a:srgb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F2F12120-29E4-4035-AA6B-DE9BB47867C6}"/>
              </a:ext>
            </a:extLst>
          </p:cNvPr>
          <p:cNvCxnSpPr>
            <a:cxnSpLocks/>
          </p:cNvCxnSpPr>
          <p:nvPr/>
        </p:nvCxnSpPr>
        <p:spPr>
          <a:xfrm flipH="1">
            <a:off x="4778608" y="2240075"/>
            <a:ext cx="1279292" cy="1"/>
          </a:xfrm>
          <a:prstGeom prst="line">
            <a:avLst/>
          </a:prstGeom>
          <a:ln w="165100" cap="rnd">
            <a:solidFill>
              <a:srgbClr val="FF0000">
                <a:alpha val="75000"/>
              </a:srgb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5D92C5D6-0ED5-4205-A802-8E7BDA77054F}"/>
              </a:ext>
            </a:extLst>
          </p:cNvPr>
          <p:cNvCxnSpPr>
            <a:cxnSpLocks/>
          </p:cNvCxnSpPr>
          <p:nvPr/>
        </p:nvCxnSpPr>
        <p:spPr>
          <a:xfrm flipH="1">
            <a:off x="4778608" y="3274383"/>
            <a:ext cx="1279292" cy="51543"/>
          </a:xfrm>
          <a:prstGeom prst="line">
            <a:avLst/>
          </a:prstGeom>
          <a:ln w="165100" cap="rnd">
            <a:solidFill>
              <a:srgbClr val="FF0000">
                <a:alpha val="75000"/>
              </a:srgb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418D64C8-7728-4E0E-A568-320FC03F3E3A}"/>
              </a:ext>
            </a:extLst>
          </p:cNvPr>
          <p:cNvCxnSpPr>
            <a:cxnSpLocks/>
          </p:cNvCxnSpPr>
          <p:nvPr/>
        </p:nvCxnSpPr>
        <p:spPr>
          <a:xfrm flipH="1">
            <a:off x="4873858" y="2930260"/>
            <a:ext cx="136292" cy="785077"/>
          </a:xfrm>
          <a:prstGeom prst="line">
            <a:avLst/>
          </a:prstGeom>
          <a:ln w="165100" cap="rnd">
            <a:solidFill>
              <a:srgbClr val="FF0000">
                <a:alpha val="75000"/>
              </a:srgbClr>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B2458E31-9244-4025-B556-6A5A00558ADA}"/>
              </a:ext>
            </a:extLst>
          </p:cNvPr>
          <p:cNvCxnSpPr>
            <a:cxnSpLocks/>
          </p:cNvCxnSpPr>
          <p:nvPr/>
        </p:nvCxnSpPr>
        <p:spPr>
          <a:xfrm flipH="1">
            <a:off x="5037254" y="1847537"/>
            <a:ext cx="136292" cy="785077"/>
          </a:xfrm>
          <a:prstGeom prst="line">
            <a:avLst/>
          </a:prstGeom>
          <a:ln w="165100" cap="rnd">
            <a:solidFill>
              <a:srgbClr val="FF0000">
                <a:alpha val="75000"/>
              </a:srgb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6B66DABC-6CC9-4A5F-B5E1-87965CDB7744}"/>
              </a:ext>
            </a:extLst>
          </p:cNvPr>
          <p:cNvCxnSpPr>
            <a:cxnSpLocks/>
          </p:cNvCxnSpPr>
          <p:nvPr/>
        </p:nvCxnSpPr>
        <p:spPr>
          <a:xfrm flipH="1">
            <a:off x="5173765" y="779425"/>
            <a:ext cx="136292" cy="785077"/>
          </a:xfrm>
          <a:prstGeom prst="line">
            <a:avLst/>
          </a:prstGeom>
          <a:ln w="165100" cap="rnd">
            <a:solidFill>
              <a:srgbClr val="FF0000">
                <a:alpha val="75000"/>
              </a:srgb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8988666E-DBB3-4268-91CF-C6DA04323115}"/>
              </a:ext>
            </a:extLst>
          </p:cNvPr>
          <p:cNvCxnSpPr>
            <a:cxnSpLocks/>
          </p:cNvCxnSpPr>
          <p:nvPr/>
        </p:nvCxnSpPr>
        <p:spPr>
          <a:xfrm>
            <a:off x="5796312" y="2909516"/>
            <a:ext cx="136292" cy="785077"/>
          </a:xfrm>
          <a:prstGeom prst="line">
            <a:avLst/>
          </a:prstGeom>
          <a:ln w="165100" cap="rnd">
            <a:solidFill>
              <a:srgbClr val="FF0000">
                <a:alpha val="75000"/>
              </a:srgb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6CDEF7EB-4E81-42FC-AEEA-402905D5061A}"/>
              </a:ext>
            </a:extLst>
          </p:cNvPr>
          <p:cNvCxnSpPr>
            <a:cxnSpLocks/>
          </p:cNvCxnSpPr>
          <p:nvPr/>
        </p:nvCxnSpPr>
        <p:spPr>
          <a:xfrm>
            <a:off x="5616808" y="1861510"/>
            <a:ext cx="136292" cy="785077"/>
          </a:xfrm>
          <a:prstGeom prst="line">
            <a:avLst/>
          </a:prstGeom>
          <a:ln w="165100" cap="rnd">
            <a:solidFill>
              <a:srgbClr val="FF0000">
                <a:alpha val="75000"/>
              </a:srgb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BCB83091-7379-43E3-BEA1-0FCD6D2DB4F9}"/>
              </a:ext>
            </a:extLst>
          </p:cNvPr>
          <p:cNvCxnSpPr>
            <a:cxnSpLocks/>
          </p:cNvCxnSpPr>
          <p:nvPr/>
        </p:nvCxnSpPr>
        <p:spPr>
          <a:xfrm>
            <a:off x="5447544" y="761031"/>
            <a:ext cx="136292" cy="785077"/>
          </a:xfrm>
          <a:prstGeom prst="line">
            <a:avLst/>
          </a:prstGeom>
          <a:ln w="165100" cap="rnd">
            <a:solidFill>
              <a:srgbClr val="FF0000">
                <a:alpha val="75000"/>
              </a:srgbClr>
            </a:solidFill>
          </a:ln>
        </p:spPr>
        <p:style>
          <a:lnRef idx="1">
            <a:schemeClr val="accent1"/>
          </a:lnRef>
          <a:fillRef idx="0">
            <a:schemeClr val="accent1"/>
          </a:fillRef>
          <a:effectRef idx="0">
            <a:schemeClr val="accent1"/>
          </a:effectRef>
          <a:fontRef idx="minor">
            <a:schemeClr val="tx1"/>
          </a:fontRef>
        </p:style>
      </p:cxnSp>
      <p:pic>
        <p:nvPicPr>
          <p:cNvPr id="33" name="図 32">
            <a:extLst>
              <a:ext uri="{FF2B5EF4-FFF2-40B4-BE49-F238E27FC236}">
                <a16:creationId xmlns:a16="http://schemas.microsoft.com/office/drawing/2014/main" id="{541F10DD-3D02-41C1-8635-AEA036BC30E6}"/>
              </a:ext>
            </a:extLst>
          </p:cNvPr>
          <p:cNvPicPr>
            <a:picLocks noChangeAspect="1"/>
          </p:cNvPicPr>
          <p:nvPr/>
        </p:nvPicPr>
        <p:blipFill>
          <a:blip r:embed="rId5"/>
          <a:stretch>
            <a:fillRect/>
          </a:stretch>
        </p:blipFill>
        <p:spPr>
          <a:xfrm>
            <a:off x="171450" y="5325781"/>
            <a:ext cx="1356025" cy="1362106"/>
          </a:xfrm>
          <a:prstGeom prst="rect">
            <a:avLst/>
          </a:prstGeom>
        </p:spPr>
      </p:pic>
      <p:grpSp>
        <p:nvGrpSpPr>
          <p:cNvPr id="34" name="グループ化 33">
            <a:extLst>
              <a:ext uri="{FF2B5EF4-FFF2-40B4-BE49-F238E27FC236}">
                <a16:creationId xmlns:a16="http://schemas.microsoft.com/office/drawing/2014/main" id="{F1AA2346-617D-439A-8F82-888ED337235C}"/>
              </a:ext>
            </a:extLst>
          </p:cNvPr>
          <p:cNvGrpSpPr/>
          <p:nvPr/>
        </p:nvGrpSpPr>
        <p:grpSpPr>
          <a:xfrm>
            <a:off x="1658205" y="5524103"/>
            <a:ext cx="1059995" cy="1006487"/>
            <a:chOff x="3265714" y="2481943"/>
            <a:chExt cx="1615112" cy="1364343"/>
          </a:xfrm>
        </p:grpSpPr>
        <p:sp>
          <p:nvSpPr>
            <p:cNvPr id="35" name="フリーフォーム: 図形 34">
              <a:extLst>
                <a:ext uri="{FF2B5EF4-FFF2-40B4-BE49-F238E27FC236}">
                  <a16:creationId xmlns:a16="http://schemas.microsoft.com/office/drawing/2014/main" id="{2B43C21C-780F-4B16-9817-B51327F80692}"/>
                </a:ext>
              </a:extLst>
            </p:cNvPr>
            <p:cNvSpPr/>
            <p:nvPr/>
          </p:nvSpPr>
          <p:spPr>
            <a:xfrm>
              <a:off x="3265714" y="2481943"/>
              <a:ext cx="1615112" cy="1364343"/>
            </a:xfrm>
            <a:custGeom>
              <a:avLst/>
              <a:gdLst>
                <a:gd name="connsiteX0" fmla="*/ 566057 w 1615112"/>
                <a:gd name="connsiteY0" fmla="*/ 1291771 h 1364343"/>
                <a:gd name="connsiteX1" fmla="*/ 217715 w 1615112"/>
                <a:gd name="connsiteY1" fmla="*/ 1233714 h 1364343"/>
                <a:gd name="connsiteX2" fmla="*/ 174172 w 1615112"/>
                <a:gd name="connsiteY2" fmla="*/ 1219200 h 1364343"/>
                <a:gd name="connsiteX3" fmla="*/ 116115 w 1615112"/>
                <a:gd name="connsiteY3" fmla="*/ 1161143 h 1364343"/>
                <a:gd name="connsiteX4" fmla="*/ 43543 w 1615112"/>
                <a:gd name="connsiteY4" fmla="*/ 1059543 h 1364343"/>
                <a:gd name="connsiteX5" fmla="*/ 0 w 1615112"/>
                <a:gd name="connsiteY5" fmla="*/ 943428 h 1364343"/>
                <a:gd name="connsiteX6" fmla="*/ 14515 w 1615112"/>
                <a:gd name="connsiteY6" fmla="*/ 508000 h 1364343"/>
                <a:gd name="connsiteX7" fmla="*/ 43543 w 1615112"/>
                <a:gd name="connsiteY7" fmla="*/ 449943 h 1364343"/>
                <a:gd name="connsiteX8" fmla="*/ 130629 w 1615112"/>
                <a:gd name="connsiteY8" fmla="*/ 290286 h 1364343"/>
                <a:gd name="connsiteX9" fmla="*/ 246743 w 1615112"/>
                <a:gd name="connsiteY9" fmla="*/ 159657 h 1364343"/>
                <a:gd name="connsiteX10" fmla="*/ 290286 w 1615112"/>
                <a:gd name="connsiteY10" fmla="*/ 101600 h 1364343"/>
                <a:gd name="connsiteX11" fmla="*/ 508000 w 1615112"/>
                <a:gd name="connsiteY11" fmla="*/ 43543 h 1364343"/>
                <a:gd name="connsiteX12" fmla="*/ 609600 w 1615112"/>
                <a:gd name="connsiteY12" fmla="*/ 29028 h 1364343"/>
                <a:gd name="connsiteX13" fmla="*/ 783772 w 1615112"/>
                <a:gd name="connsiteY13" fmla="*/ 0 h 1364343"/>
                <a:gd name="connsiteX14" fmla="*/ 986972 w 1615112"/>
                <a:gd name="connsiteY14" fmla="*/ 14514 h 1364343"/>
                <a:gd name="connsiteX15" fmla="*/ 1117600 w 1615112"/>
                <a:gd name="connsiteY15" fmla="*/ 72571 h 1364343"/>
                <a:gd name="connsiteX16" fmla="*/ 1175657 w 1615112"/>
                <a:gd name="connsiteY16" fmla="*/ 101600 h 1364343"/>
                <a:gd name="connsiteX17" fmla="*/ 1248229 w 1615112"/>
                <a:gd name="connsiteY17" fmla="*/ 130628 h 1364343"/>
                <a:gd name="connsiteX18" fmla="*/ 1306286 w 1615112"/>
                <a:gd name="connsiteY18" fmla="*/ 174171 h 1364343"/>
                <a:gd name="connsiteX19" fmla="*/ 1364343 w 1615112"/>
                <a:gd name="connsiteY19" fmla="*/ 203200 h 1364343"/>
                <a:gd name="connsiteX20" fmla="*/ 1407886 w 1615112"/>
                <a:gd name="connsiteY20" fmla="*/ 232228 h 1364343"/>
                <a:gd name="connsiteX21" fmla="*/ 1451429 w 1615112"/>
                <a:gd name="connsiteY21" fmla="*/ 304800 h 1364343"/>
                <a:gd name="connsiteX22" fmla="*/ 1494972 w 1615112"/>
                <a:gd name="connsiteY22" fmla="*/ 362857 h 1364343"/>
                <a:gd name="connsiteX23" fmla="*/ 1538515 w 1615112"/>
                <a:gd name="connsiteY23" fmla="*/ 449943 h 1364343"/>
                <a:gd name="connsiteX24" fmla="*/ 1567543 w 1615112"/>
                <a:gd name="connsiteY24" fmla="*/ 551543 h 1364343"/>
                <a:gd name="connsiteX25" fmla="*/ 1596572 w 1615112"/>
                <a:gd name="connsiteY25" fmla="*/ 609600 h 1364343"/>
                <a:gd name="connsiteX26" fmla="*/ 1596572 w 1615112"/>
                <a:gd name="connsiteY26" fmla="*/ 856343 h 1364343"/>
                <a:gd name="connsiteX27" fmla="*/ 1567543 w 1615112"/>
                <a:gd name="connsiteY27" fmla="*/ 899886 h 1364343"/>
                <a:gd name="connsiteX28" fmla="*/ 1538515 w 1615112"/>
                <a:gd name="connsiteY28" fmla="*/ 972457 h 1364343"/>
                <a:gd name="connsiteX29" fmla="*/ 1494972 w 1615112"/>
                <a:gd name="connsiteY29" fmla="*/ 1016000 h 1364343"/>
                <a:gd name="connsiteX30" fmla="*/ 1451429 w 1615112"/>
                <a:gd name="connsiteY30" fmla="*/ 1074057 h 1364343"/>
                <a:gd name="connsiteX31" fmla="*/ 1277257 w 1615112"/>
                <a:gd name="connsiteY31" fmla="*/ 1204686 h 1364343"/>
                <a:gd name="connsiteX32" fmla="*/ 1219200 w 1615112"/>
                <a:gd name="connsiteY32" fmla="*/ 1219200 h 1364343"/>
                <a:gd name="connsiteX33" fmla="*/ 1175657 w 1615112"/>
                <a:gd name="connsiteY33" fmla="*/ 1248228 h 1364343"/>
                <a:gd name="connsiteX34" fmla="*/ 972457 w 1615112"/>
                <a:gd name="connsiteY34" fmla="*/ 1291771 h 1364343"/>
                <a:gd name="connsiteX35" fmla="*/ 928915 w 1615112"/>
                <a:gd name="connsiteY35" fmla="*/ 1320800 h 1364343"/>
                <a:gd name="connsiteX36" fmla="*/ 754743 w 1615112"/>
                <a:gd name="connsiteY36" fmla="*/ 1364343 h 1364343"/>
                <a:gd name="connsiteX37" fmla="*/ 667657 w 1615112"/>
                <a:gd name="connsiteY37" fmla="*/ 1349828 h 1364343"/>
                <a:gd name="connsiteX38" fmla="*/ 595086 w 1615112"/>
                <a:gd name="connsiteY38" fmla="*/ 1335314 h 1364343"/>
                <a:gd name="connsiteX39" fmla="*/ 435429 w 1615112"/>
                <a:gd name="connsiteY39" fmla="*/ 1306286 h 136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615112" h="1364343">
                  <a:moveTo>
                    <a:pt x="566057" y="1291771"/>
                  </a:moveTo>
                  <a:lnTo>
                    <a:pt x="217715" y="1233714"/>
                  </a:lnTo>
                  <a:cubicBezTo>
                    <a:pt x="202671" y="1230928"/>
                    <a:pt x="186622" y="1228093"/>
                    <a:pt x="174172" y="1219200"/>
                  </a:cubicBezTo>
                  <a:cubicBezTo>
                    <a:pt x="151901" y="1203293"/>
                    <a:pt x="134137" y="1181740"/>
                    <a:pt x="116115" y="1161143"/>
                  </a:cubicBezTo>
                  <a:cubicBezTo>
                    <a:pt x="108446" y="1152378"/>
                    <a:pt x="52574" y="1077605"/>
                    <a:pt x="43543" y="1059543"/>
                  </a:cubicBezTo>
                  <a:cubicBezTo>
                    <a:pt x="26193" y="1024842"/>
                    <a:pt x="12560" y="981108"/>
                    <a:pt x="0" y="943428"/>
                  </a:cubicBezTo>
                  <a:cubicBezTo>
                    <a:pt x="4838" y="798285"/>
                    <a:pt x="1751" y="652661"/>
                    <a:pt x="14515" y="508000"/>
                  </a:cubicBezTo>
                  <a:cubicBezTo>
                    <a:pt x="16417" y="486447"/>
                    <a:pt x="34756" y="469715"/>
                    <a:pt x="43543" y="449943"/>
                  </a:cubicBezTo>
                  <a:cubicBezTo>
                    <a:pt x="89789" y="345890"/>
                    <a:pt x="52416" y="397829"/>
                    <a:pt x="130629" y="290286"/>
                  </a:cubicBezTo>
                  <a:cubicBezTo>
                    <a:pt x="221017" y="166002"/>
                    <a:pt x="153322" y="266424"/>
                    <a:pt x="246743" y="159657"/>
                  </a:cubicBezTo>
                  <a:cubicBezTo>
                    <a:pt x="262673" y="141452"/>
                    <a:pt x="271919" y="117343"/>
                    <a:pt x="290286" y="101600"/>
                  </a:cubicBezTo>
                  <a:cubicBezTo>
                    <a:pt x="340083" y="58917"/>
                    <a:pt x="468657" y="50100"/>
                    <a:pt x="508000" y="43543"/>
                  </a:cubicBezTo>
                  <a:cubicBezTo>
                    <a:pt x="541745" y="37919"/>
                    <a:pt x="575855" y="34652"/>
                    <a:pt x="609600" y="29028"/>
                  </a:cubicBezTo>
                  <a:cubicBezTo>
                    <a:pt x="864221" y="-13409"/>
                    <a:pt x="451815" y="47421"/>
                    <a:pt x="783772" y="0"/>
                  </a:cubicBezTo>
                  <a:cubicBezTo>
                    <a:pt x="851505" y="4838"/>
                    <a:pt x="919817" y="4441"/>
                    <a:pt x="986972" y="14514"/>
                  </a:cubicBezTo>
                  <a:cubicBezTo>
                    <a:pt x="1072870" y="27399"/>
                    <a:pt x="1058708" y="38919"/>
                    <a:pt x="1117600" y="72571"/>
                  </a:cubicBezTo>
                  <a:cubicBezTo>
                    <a:pt x="1136386" y="83306"/>
                    <a:pt x="1155885" y="92813"/>
                    <a:pt x="1175657" y="101600"/>
                  </a:cubicBezTo>
                  <a:cubicBezTo>
                    <a:pt x="1199466" y="112181"/>
                    <a:pt x="1225454" y="117975"/>
                    <a:pt x="1248229" y="130628"/>
                  </a:cubicBezTo>
                  <a:cubicBezTo>
                    <a:pt x="1269375" y="142376"/>
                    <a:pt x="1285773" y="161350"/>
                    <a:pt x="1306286" y="174171"/>
                  </a:cubicBezTo>
                  <a:cubicBezTo>
                    <a:pt x="1324634" y="185638"/>
                    <a:pt x="1345557" y="192465"/>
                    <a:pt x="1364343" y="203200"/>
                  </a:cubicBezTo>
                  <a:cubicBezTo>
                    <a:pt x="1379489" y="211855"/>
                    <a:pt x="1393372" y="222552"/>
                    <a:pt x="1407886" y="232228"/>
                  </a:cubicBezTo>
                  <a:cubicBezTo>
                    <a:pt x="1422400" y="256419"/>
                    <a:pt x="1435780" y="281327"/>
                    <a:pt x="1451429" y="304800"/>
                  </a:cubicBezTo>
                  <a:cubicBezTo>
                    <a:pt x="1464847" y="324928"/>
                    <a:pt x="1482526" y="342114"/>
                    <a:pt x="1494972" y="362857"/>
                  </a:cubicBezTo>
                  <a:cubicBezTo>
                    <a:pt x="1511670" y="390687"/>
                    <a:pt x="1524001" y="420914"/>
                    <a:pt x="1538515" y="449943"/>
                  </a:cubicBezTo>
                  <a:cubicBezTo>
                    <a:pt x="1545879" y="479401"/>
                    <a:pt x="1555050" y="522394"/>
                    <a:pt x="1567543" y="551543"/>
                  </a:cubicBezTo>
                  <a:cubicBezTo>
                    <a:pt x="1576066" y="571430"/>
                    <a:pt x="1586896" y="590248"/>
                    <a:pt x="1596572" y="609600"/>
                  </a:cubicBezTo>
                  <a:cubicBezTo>
                    <a:pt x="1617602" y="714750"/>
                    <a:pt x="1624729" y="715559"/>
                    <a:pt x="1596572" y="856343"/>
                  </a:cubicBezTo>
                  <a:cubicBezTo>
                    <a:pt x="1593151" y="873448"/>
                    <a:pt x="1575344" y="884284"/>
                    <a:pt x="1567543" y="899886"/>
                  </a:cubicBezTo>
                  <a:cubicBezTo>
                    <a:pt x="1555891" y="923189"/>
                    <a:pt x="1552323" y="950363"/>
                    <a:pt x="1538515" y="972457"/>
                  </a:cubicBezTo>
                  <a:cubicBezTo>
                    <a:pt x="1527636" y="989863"/>
                    <a:pt x="1508330" y="1000415"/>
                    <a:pt x="1494972" y="1016000"/>
                  </a:cubicBezTo>
                  <a:cubicBezTo>
                    <a:pt x="1479229" y="1034367"/>
                    <a:pt x="1468534" y="1056952"/>
                    <a:pt x="1451429" y="1074057"/>
                  </a:cubicBezTo>
                  <a:cubicBezTo>
                    <a:pt x="1434170" y="1091315"/>
                    <a:pt x="1306566" y="1197359"/>
                    <a:pt x="1277257" y="1204686"/>
                  </a:cubicBezTo>
                  <a:lnTo>
                    <a:pt x="1219200" y="1219200"/>
                  </a:lnTo>
                  <a:cubicBezTo>
                    <a:pt x="1204686" y="1228876"/>
                    <a:pt x="1192206" y="1242712"/>
                    <a:pt x="1175657" y="1248228"/>
                  </a:cubicBezTo>
                  <a:cubicBezTo>
                    <a:pt x="1149862" y="1256826"/>
                    <a:pt x="1017468" y="1282769"/>
                    <a:pt x="972457" y="1291771"/>
                  </a:cubicBezTo>
                  <a:cubicBezTo>
                    <a:pt x="957943" y="1301447"/>
                    <a:pt x="944855" y="1313715"/>
                    <a:pt x="928915" y="1320800"/>
                  </a:cubicBezTo>
                  <a:cubicBezTo>
                    <a:pt x="859917" y="1351466"/>
                    <a:pt x="827764" y="1352172"/>
                    <a:pt x="754743" y="1364343"/>
                  </a:cubicBezTo>
                  <a:lnTo>
                    <a:pt x="667657" y="1349828"/>
                  </a:lnTo>
                  <a:cubicBezTo>
                    <a:pt x="643386" y="1345415"/>
                    <a:pt x="619420" y="1339370"/>
                    <a:pt x="595086" y="1335314"/>
                  </a:cubicBezTo>
                  <a:cubicBezTo>
                    <a:pt x="439067" y="1309311"/>
                    <a:pt x="546892" y="1334151"/>
                    <a:pt x="435429" y="1306286"/>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図形 35">
              <a:extLst>
                <a:ext uri="{FF2B5EF4-FFF2-40B4-BE49-F238E27FC236}">
                  <a16:creationId xmlns:a16="http://schemas.microsoft.com/office/drawing/2014/main" id="{331C2772-C002-4FD3-97F2-5455EFCB9C4D}"/>
                </a:ext>
              </a:extLst>
            </p:cNvPr>
            <p:cNvSpPr/>
            <p:nvPr/>
          </p:nvSpPr>
          <p:spPr>
            <a:xfrm>
              <a:off x="3715657" y="3193112"/>
              <a:ext cx="711200" cy="43574"/>
            </a:xfrm>
            <a:custGeom>
              <a:avLst/>
              <a:gdLst>
                <a:gd name="connsiteX0" fmla="*/ 0 w 711200"/>
                <a:gd name="connsiteY0" fmla="*/ 43574 h 43574"/>
                <a:gd name="connsiteX1" fmla="*/ 72572 w 711200"/>
                <a:gd name="connsiteY1" fmla="*/ 14545 h 43574"/>
                <a:gd name="connsiteX2" fmla="*/ 145143 w 711200"/>
                <a:gd name="connsiteY2" fmla="*/ 31 h 43574"/>
                <a:gd name="connsiteX3" fmla="*/ 711200 w 711200"/>
                <a:gd name="connsiteY3" fmla="*/ 43574 h 43574"/>
              </a:gdLst>
              <a:ahLst/>
              <a:cxnLst>
                <a:cxn ang="0">
                  <a:pos x="connsiteX0" y="connsiteY0"/>
                </a:cxn>
                <a:cxn ang="0">
                  <a:pos x="connsiteX1" y="connsiteY1"/>
                </a:cxn>
                <a:cxn ang="0">
                  <a:pos x="connsiteX2" y="connsiteY2"/>
                </a:cxn>
                <a:cxn ang="0">
                  <a:pos x="connsiteX3" y="connsiteY3"/>
                </a:cxn>
              </a:cxnLst>
              <a:rect l="l" t="t" r="r" b="b"/>
              <a:pathLst>
                <a:path w="711200" h="43574">
                  <a:moveTo>
                    <a:pt x="0" y="43574"/>
                  </a:moveTo>
                  <a:cubicBezTo>
                    <a:pt x="24191" y="33898"/>
                    <a:pt x="47617" y="22032"/>
                    <a:pt x="72572" y="14545"/>
                  </a:cubicBezTo>
                  <a:cubicBezTo>
                    <a:pt x="96201" y="7456"/>
                    <a:pt x="120481" y="-571"/>
                    <a:pt x="145143" y="31"/>
                  </a:cubicBezTo>
                  <a:cubicBezTo>
                    <a:pt x="628686" y="11825"/>
                    <a:pt x="506927" y="-24520"/>
                    <a:pt x="711200" y="43574"/>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テキスト ボックス 36">
            <a:extLst>
              <a:ext uri="{FF2B5EF4-FFF2-40B4-BE49-F238E27FC236}">
                <a16:creationId xmlns:a16="http://schemas.microsoft.com/office/drawing/2014/main" id="{BAB406BB-078C-4A96-B10B-E23C3FC6DAD3}"/>
              </a:ext>
            </a:extLst>
          </p:cNvPr>
          <p:cNvSpPr txBox="1"/>
          <p:nvPr/>
        </p:nvSpPr>
        <p:spPr>
          <a:xfrm>
            <a:off x="862698" y="4921976"/>
            <a:ext cx="1697167" cy="535531"/>
          </a:xfrm>
          <a:prstGeom prst="rect">
            <a:avLst/>
          </a:prstGeom>
          <a:noFill/>
        </p:spPr>
        <p:txBody>
          <a:bodyPr wrap="square" rtlCol="0">
            <a:spAutoFit/>
          </a:bodyPr>
          <a:lstStyle/>
          <a:p>
            <a:pPr>
              <a:lnSpc>
                <a:spcPct val="80000"/>
              </a:lnSpc>
            </a:pPr>
            <a:r>
              <a:rPr lang="en-US" altLang="ja-JP" sz="3600" b="1" dirty="0">
                <a:latin typeface="MS UI Gothic" panose="020B0600070205080204" pitchFamily="50" charset="-128"/>
                <a:ea typeface="MS UI Gothic" panose="020B0600070205080204" pitchFamily="50" charset="-128"/>
              </a:rPr>
              <a:t>the Sun</a:t>
            </a:r>
          </a:p>
        </p:txBody>
      </p:sp>
      <p:pic>
        <p:nvPicPr>
          <p:cNvPr id="38" name="図 37">
            <a:extLst>
              <a:ext uri="{FF2B5EF4-FFF2-40B4-BE49-F238E27FC236}">
                <a16:creationId xmlns:a16="http://schemas.microsoft.com/office/drawing/2014/main" id="{31F1C4A0-1912-45B5-BCD8-DDFE754A7A61}"/>
              </a:ext>
            </a:extLst>
          </p:cNvPr>
          <p:cNvPicPr>
            <a:picLocks noChangeAspect="1"/>
          </p:cNvPicPr>
          <p:nvPr/>
        </p:nvPicPr>
        <p:blipFill>
          <a:blip r:embed="rId6"/>
          <a:stretch>
            <a:fillRect/>
          </a:stretch>
        </p:blipFill>
        <p:spPr>
          <a:xfrm>
            <a:off x="2879451" y="5524103"/>
            <a:ext cx="1059995" cy="1135718"/>
          </a:xfrm>
          <a:prstGeom prst="rect">
            <a:avLst/>
          </a:prstGeom>
        </p:spPr>
      </p:pic>
      <p:sp>
        <p:nvSpPr>
          <p:cNvPr id="39" name="矢印: 右 38">
            <a:extLst>
              <a:ext uri="{FF2B5EF4-FFF2-40B4-BE49-F238E27FC236}">
                <a16:creationId xmlns:a16="http://schemas.microsoft.com/office/drawing/2014/main" id="{C6CF9514-6CAF-4C24-A30B-3ECCDACC91E0}"/>
              </a:ext>
            </a:extLst>
          </p:cNvPr>
          <p:cNvSpPr/>
          <p:nvPr/>
        </p:nvSpPr>
        <p:spPr>
          <a:xfrm rot="20078824">
            <a:off x="2466165" y="4638333"/>
            <a:ext cx="64090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矢印: 右 39">
            <a:extLst>
              <a:ext uri="{FF2B5EF4-FFF2-40B4-BE49-F238E27FC236}">
                <a16:creationId xmlns:a16="http://schemas.microsoft.com/office/drawing/2014/main" id="{E5F65C99-701C-425B-8DA5-A9C48B80077D}"/>
              </a:ext>
            </a:extLst>
          </p:cNvPr>
          <p:cNvSpPr/>
          <p:nvPr/>
        </p:nvSpPr>
        <p:spPr>
          <a:xfrm rot="5400000">
            <a:off x="5019790" y="3641023"/>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FC640033-2C7D-449C-ACAF-792006413417}"/>
              </a:ext>
            </a:extLst>
          </p:cNvPr>
          <p:cNvSpPr txBox="1"/>
          <p:nvPr/>
        </p:nvSpPr>
        <p:spPr>
          <a:xfrm>
            <a:off x="1140931" y="3548458"/>
            <a:ext cx="2621245" cy="535531"/>
          </a:xfrm>
          <a:prstGeom prst="rect">
            <a:avLst/>
          </a:prstGeom>
          <a:noFill/>
        </p:spPr>
        <p:txBody>
          <a:bodyPr wrap="square" rtlCol="0">
            <a:spAutoFit/>
          </a:bodyPr>
          <a:lstStyle/>
          <a:p>
            <a:pPr>
              <a:lnSpc>
                <a:spcPct val="80000"/>
              </a:lnSpc>
            </a:pPr>
            <a:r>
              <a:rPr lang="en-US" altLang="ja-JP" sz="3600" b="1" dirty="0">
                <a:latin typeface="MS UI Gothic" panose="020B0600070205080204" pitchFamily="50" charset="-128"/>
                <a:ea typeface="MS UI Gothic" panose="020B0600070205080204" pitchFamily="50" charset="-128"/>
              </a:rPr>
              <a:t>young plants</a:t>
            </a:r>
          </a:p>
        </p:txBody>
      </p:sp>
      <p:sp>
        <p:nvSpPr>
          <p:cNvPr id="42" name="テキスト ボックス 10">
            <a:extLst>
              <a:ext uri="{FF2B5EF4-FFF2-40B4-BE49-F238E27FC236}">
                <a16:creationId xmlns:a16="http://schemas.microsoft.com/office/drawing/2014/main" id="{365FF6B0-8E44-4CAF-9530-B898FA2829B3}"/>
              </a:ext>
            </a:extLst>
          </p:cNvPr>
          <p:cNvSpPr txBox="1">
            <a:spLocks noChangeArrowheads="1"/>
          </p:cNvSpPr>
          <p:nvPr/>
        </p:nvSpPr>
        <p:spPr bwMode="auto">
          <a:xfrm>
            <a:off x="3733353" y="4178261"/>
            <a:ext cx="5113072"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80000"/>
              </a:lnSpc>
              <a:spcBef>
                <a:spcPct val="0"/>
              </a:spcBef>
              <a:buFontTx/>
              <a:buNone/>
            </a:pPr>
            <a:r>
              <a:rPr lang="en-US" altLang="ja-JP" dirty="0">
                <a:latin typeface="MS UI Gothic" panose="020B0600070205080204" pitchFamily="50" charset="-128"/>
                <a:ea typeface="MS UI Gothic" panose="020B0600070205080204" pitchFamily="50" charset="-128"/>
              </a:rPr>
              <a:t>In the spring, the young plants grow in the warm Sun.</a:t>
            </a:r>
          </a:p>
          <a:p>
            <a:pPr eaLnBrk="1" hangingPunct="1">
              <a:lnSpc>
                <a:spcPct val="80000"/>
              </a:lnSpc>
              <a:spcBef>
                <a:spcPct val="0"/>
              </a:spcBef>
              <a:buFontTx/>
              <a:buNone/>
            </a:pPr>
            <a:r>
              <a:rPr lang="en-US" altLang="ja-JP" sz="36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spring (season)</a:t>
            </a:r>
            <a:endParaRPr lang="en-US" altLang="ja-JP" sz="3600" dirty="0">
              <a:solidFill>
                <a:srgbClr val="FF0000"/>
              </a:solidFill>
              <a:latin typeface="MS UI Gothic" panose="020B0600070205080204" pitchFamily="50" charset="-128"/>
              <a:ea typeface="MS UI Gothic" panose="020B0600070205080204" pitchFamily="50" charset="-128"/>
            </a:endParaRPr>
          </a:p>
        </p:txBody>
      </p:sp>
      <p:pic>
        <p:nvPicPr>
          <p:cNvPr id="21" name="図 20" descr="アイコン&#10;&#10;自動的に生成された説明">
            <a:extLst>
              <a:ext uri="{FF2B5EF4-FFF2-40B4-BE49-F238E27FC236}">
                <a16:creationId xmlns:a16="http://schemas.microsoft.com/office/drawing/2014/main" id="{32C340EB-334A-49A3-9415-543861B631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95387" y="1501367"/>
            <a:ext cx="2816298" cy="2816298"/>
          </a:xfrm>
          <a:prstGeom prst="rect">
            <a:avLst/>
          </a:prstGeom>
        </p:spPr>
      </p:pic>
    </p:spTree>
    <p:extLst>
      <p:ext uri="{BB962C8B-B14F-4D97-AF65-F5344CB8AC3E}">
        <p14:creationId xmlns:p14="http://schemas.microsoft.com/office/powerpoint/2010/main" val="236994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A48B50E-3170-4AAA-A546-E6F3298C14C0}"/>
              </a:ext>
            </a:extLst>
          </p:cNvPr>
          <p:cNvPicPr>
            <a:picLocks noChangeAspect="1"/>
          </p:cNvPicPr>
          <p:nvPr/>
        </p:nvPicPr>
        <p:blipFill>
          <a:blip r:embed="rId2"/>
          <a:stretch>
            <a:fillRect/>
          </a:stretch>
        </p:blipFill>
        <p:spPr>
          <a:xfrm>
            <a:off x="0" y="1019"/>
            <a:ext cx="9144000" cy="470458"/>
          </a:xfrm>
          <a:prstGeom prst="rect">
            <a:avLst/>
          </a:prstGeom>
        </p:spPr>
      </p:pic>
      <p:pic>
        <p:nvPicPr>
          <p:cNvPr id="3" name="図 2" descr="アイコン&#10;&#10;自動的に生成された説明">
            <a:extLst>
              <a:ext uri="{FF2B5EF4-FFF2-40B4-BE49-F238E27FC236}">
                <a16:creationId xmlns:a16="http://schemas.microsoft.com/office/drawing/2014/main" id="{CB6552BF-FCE4-4B86-9CC3-4D44CB8B0C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7523" y="3725806"/>
            <a:ext cx="2995980" cy="2995980"/>
          </a:xfrm>
          <a:prstGeom prst="rect">
            <a:avLst/>
          </a:prstGeom>
        </p:spPr>
      </p:pic>
      <p:pic>
        <p:nvPicPr>
          <p:cNvPr id="4" name="図 3">
            <a:extLst>
              <a:ext uri="{FF2B5EF4-FFF2-40B4-BE49-F238E27FC236}">
                <a16:creationId xmlns:a16="http://schemas.microsoft.com/office/drawing/2014/main" id="{B6A5C70F-9E5C-4C0C-A003-25E27AE4F1F1}"/>
              </a:ext>
            </a:extLst>
          </p:cNvPr>
          <p:cNvPicPr>
            <a:picLocks noChangeAspect="1"/>
          </p:cNvPicPr>
          <p:nvPr/>
        </p:nvPicPr>
        <p:blipFill>
          <a:blip r:embed="rId4"/>
          <a:stretch>
            <a:fillRect/>
          </a:stretch>
        </p:blipFill>
        <p:spPr>
          <a:xfrm>
            <a:off x="0" y="460933"/>
            <a:ext cx="9144000" cy="470019"/>
          </a:xfrm>
          <a:prstGeom prst="rect">
            <a:avLst/>
          </a:prstGeom>
        </p:spPr>
      </p:pic>
      <p:pic>
        <p:nvPicPr>
          <p:cNvPr id="1026" name="Picture 2">
            <a:extLst>
              <a:ext uri="{FF2B5EF4-FFF2-40B4-BE49-F238E27FC236}">
                <a16:creationId xmlns:a16="http://schemas.microsoft.com/office/drawing/2014/main" id="{4C9C125A-F66C-456A-9852-0B491CA395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405" y="1394387"/>
            <a:ext cx="1546213" cy="2857982"/>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C9B3C8A7-B749-4E4C-A917-F8CCBCA10203}"/>
              </a:ext>
            </a:extLst>
          </p:cNvPr>
          <p:cNvSpPr txBox="1"/>
          <p:nvPr/>
        </p:nvSpPr>
        <p:spPr>
          <a:xfrm>
            <a:off x="0" y="874666"/>
            <a:ext cx="7424382" cy="461665"/>
          </a:xfrm>
          <a:prstGeom prst="rect">
            <a:avLst/>
          </a:prstGeom>
          <a:noFill/>
        </p:spPr>
        <p:txBody>
          <a:bodyPr wrap="square">
            <a:spAutoFit/>
          </a:bodyPr>
          <a:lstStyle/>
          <a:p>
            <a:r>
              <a:rPr lang="ja-JP" altLang="en-US" sz="1200" dirty="0">
                <a:latin typeface="MS UI Gothic" panose="020B0600070205080204" pitchFamily="50" charset="-128"/>
                <a:ea typeface="MS UI Gothic" panose="020B0600070205080204" pitchFamily="50" charset="-128"/>
              </a:rPr>
              <a:t>https://commons.wikimedia.org/wiki/File:Nuo_opera_masks.jpg</a:t>
            </a:r>
          </a:p>
          <a:p>
            <a:r>
              <a:rPr lang="ja-JP" altLang="en-US" sz="1200" dirty="0">
                <a:latin typeface="MS UI Gothic" panose="020B0600070205080204" pitchFamily="50" charset="-128"/>
                <a:ea typeface="MS UI Gothic" panose="020B0600070205080204" pitchFamily="50" charset="-128"/>
              </a:rPr>
              <a:t>Mickeyinchina, CC BY-SA 3.0 &lt;https://creativecommons.org/licenses/by-sa/3.0&gt;, via Wikimedia Commons</a:t>
            </a:r>
          </a:p>
        </p:txBody>
      </p:sp>
      <p:sp>
        <p:nvSpPr>
          <p:cNvPr id="8" name="楕円 7">
            <a:extLst>
              <a:ext uri="{FF2B5EF4-FFF2-40B4-BE49-F238E27FC236}">
                <a16:creationId xmlns:a16="http://schemas.microsoft.com/office/drawing/2014/main" id="{289E651E-07B6-4640-B242-33C3D54D0C53}"/>
              </a:ext>
            </a:extLst>
          </p:cNvPr>
          <p:cNvSpPr/>
          <p:nvPr/>
        </p:nvSpPr>
        <p:spPr>
          <a:xfrm>
            <a:off x="1895572" y="1529154"/>
            <a:ext cx="1241947" cy="131359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DC8501BD-DFAD-4E43-BAA6-7C87D99A386F}"/>
              </a:ext>
            </a:extLst>
          </p:cNvPr>
          <p:cNvSpPr/>
          <p:nvPr/>
        </p:nvSpPr>
        <p:spPr>
          <a:xfrm>
            <a:off x="2424746" y="2010876"/>
            <a:ext cx="179474" cy="416501"/>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楕円 13">
            <a:extLst>
              <a:ext uri="{FF2B5EF4-FFF2-40B4-BE49-F238E27FC236}">
                <a16:creationId xmlns:a16="http://schemas.microsoft.com/office/drawing/2014/main" id="{F9F2151A-5ED2-477A-B21F-9CAF5135CFA1}"/>
              </a:ext>
            </a:extLst>
          </p:cNvPr>
          <p:cNvSpPr/>
          <p:nvPr/>
        </p:nvSpPr>
        <p:spPr>
          <a:xfrm>
            <a:off x="2156202" y="1753337"/>
            <a:ext cx="365397" cy="22639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B2E15D65-69CB-4972-913B-5D44EB08FBC2}"/>
              </a:ext>
            </a:extLst>
          </p:cNvPr>
          <p:cNvSpPr/>
          <p:nvPr/>
        </p:nvSpPr>
        <p:spPr>
          <a:xfrm>
            <a:off x="2333846" y="2495618"/>
            <a:ext cx="365397" cy="22639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フリーフォーム: 図形 9">
            <a:extLst>
              <a:ext uri="{FF2B5EF4-FFF2-40B4-BE49-F238E27FC236}">
                <a16:creationId xmlns:a16="http://schemas.microsoft.com/office/drawing/2014/main" id="{59A26DB1-E8F6-431D-87E9-B8956EA6E637}"/>
              </a:ext>
            </a:extLst>
          </p:cNvPr>
          <p:cNvSpPr/>
          <p:nvPr/>
        </p:nvSpPr>
        <p:spPr>
          <a:xfrm>
            <a:off x="1787855" y="1377954"/>
            <a:ext cx="696036" cy="737235"/>
          </a:xfrm>
          <a:custGeom>
            <a:avLst/>
            <a:gdLst>
              <a:gd name="connsiteX0" fmla="*/ 696036 w 696036"/>
              <a:gd name="connsiteY0" fmla="*/ 150381 h 737235"/>
              <a:gd name="connsiteX1" fmla="*/ 491320 w 696036"/>
              <a:gd name="connsiteY1" fmla="*/ 255 h 737235"/>
              <a:gd name="connsiteX2" fmla="*/ 177421 w 696036"/>
              <a:gd name="connsiteY2" fmla="*/ 123085 h 737235"/>
              <a:gd name="connsiteX3" fmla="*/ 81887 w 696036"/>
              <a:gd name="connsiteY3" fmla="*/ 423336 h 737235"/>
              <a:gd name="connsiteX4" fmla="*/ 0 w 696036"/>
              <a:gd name="connsiteY4" fmla="*/ 737235 h 737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036" h="737235">
                <a:moveTo>
                  <a:pt x="696036" y="150381"/>
                </a:moveTo>
                <a:cubicBezTo>
                  <a:pt x="636896" y="77592"/>
                  <a:pt x="577756" y="4804"/>
                  <a:pt x="491320" y="255"/>
                </a:cubicBezTo>
                <a:cubicBezTo>
                  <a:pt x="404884" y="-4294"/>
                  <a:pt x="245660" y="52571"/>
                  <a:pt x="177421" y="123085"/>
                </a:cubicBezTo>
                <a:cubicBezTo>
                  <a:pt x="109182" y="193599"/>
                  <a:pt x="111457" y="320978"/>
                  <a:pt x="81887" y="423336"/>
                </a:cubicBezTo>
                <a:cubicBezTo>
                  <a:pt x="52317" y="525694"/>
                  <a:pt x="26158" y="631464"/>
                  <a:pt x="0" y="737235"/>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図形 17">
            <a:extLst>
              <a:ext uri="{FF2B5EF4-FFF2-40B4-BE49-F238E27FC236}">
                <a16:creationId xmlns:a16="http://schemas.microsoft.com/office/drawing/2014/main" id="{8742BB7F-B6EC-4DCA-B610-49E3FA7C38A1}"/>
              </a:ext>
            </a:extLst>
          </p:cNvPr>
          <p:cNvSpPr/>
          <p:nvPr/>
        </p:nvSpPr>
        <p:spPr>
          <a:xfrm flipH="1">
            <a:off x="2528291" y="1377954"/>
            <a:ext cx="696036" cy="737235"/>
          </a:xfrm>
          <a:custGeom>
            <a:avLst/>
            <a:gdLst>
              <a:gd name="connsiteX0" fmla="*/ 696036 w 696036"/>
              <a:gd name="connsiteY0" fmla="*/ 150381 h 737235"/>
              <a:gd name="connsiteX1" fmla="*/ 491320 w 696036"/>
              <a:gd name="connsiteY1" fmla="*/ 255 h 737235"/>
              <a:gd name="connsiteX2" fmla="*/ 177421 w 696036"/>
              <a:gd name="connsiteY2" fmla="*/ 123085 h 737235"/>
              <a:gd name="connsiteX3" fmla="*/ 81887 w 696036"/>
              <a:gd name="connsiteY3" fmla="*/ 423336 h 737235"/>
              <a:gd name="connsiteX4" fmla="*/ 0 w 696036"/>
              <a:gd name="connsiteY4" fmla="*/ 737235 h 737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036" h="737235">
                <a:moveTo>
                  <a:pt x="696036" y="150381"/>
                </a:moveTo>
                <a:cubicBezTo>
                  <a:pt x="636896" y="77592"/>
                  <a:pt x="577756" y="4804"/>
                  <a:pt x="491320" y="255"/>
                </a:cubicBezTo>
                <a:cubicBezTo>
                  <a:pt x="404884" y="-4294"/>
                  <a:pt x="245660" y="52571"/>
                  <a:pt x="177421" y="123085"/>
                </a:cubicBezTo>
                <a:cubicBezTo>
                  <a:pt x="109182" y="193599"/>
                  <a:pt x="111457" y="320978"/>
                  <a:pt x="81887" y="423336"/>
                </a:cubicBezTo>
                <a:cubicBezTo>
                  <a:pt x="52317" y="525694"/>
                  <a:pt x="26158" y="631464"/>
                  <a:pt x="0" y="737235"/>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右 18">
            <a:extLst>
              <a:ext uri="{FF2B5EF4-FFF2-40B4-BE49-F238E27FC236}">
                <a16:creationId xmlns:a16="http://schemas.microsoft.com/office/drawing/2014/main" id="{491035A1-BD8B-4322-BF38-6B7F0FF257D8}"/>
              </a:ext>
            </a:extLst>
          </p:cNvPr>
          <p:cNvSpPr/>
          <p:nvPr/>
        </p:nvSpPr>
        <p:spPr>
          <a:xfrm>
            <a:off x="3310768" y="1991689"/>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B0F3003A-38F1-4BA5-B0E8-E5FEDD29E504}"/>
              </a:ext>
            </a:extLst>
          </p:cNvPr>
          <p:cNvSpPr/>
          <p:nvPr/>
        </p:nvSpPr>
        <p:spPr>
          <a:xfrm>
            <a:off x="4064551" y="1540276"/>
            <a:ext cx="1241947" cy="131359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楕円 20">
            <a:extLst>
              <a:ext uri="{FF2B5EF4-FFF2-40B4-BE49-F238E27FC236}">
                <a16:creationId xmlns:a16="http://schemas.microsoft.com/office/drawing/2014/main" id="{9A10162B-3721-428F-B61A-E20E354749F3}"/>
              </a:ext>
            </a:extLst>
          </p:cNvPr>
          <p:cNvSpPr/>
          <p:nvPr/>
        </p:nvSpPr>
        <p:spPr>
          <a:xfrm>
            <a:off x="4418134" y="2032072"/>
            <a:ext cx="523331" cy="38165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楕円 23">
            <a:extLst>
              <a:ext uri="{FF2B5EF4-FFF2-40B4-BE49-F238E27FC236}">
                <a16:creationId xmlns:a16="http://schemas.microsoft.com/office/drawing/2014/main" id="{29157FB3-9F40-4514-9CFF-2AFBD61874A1}"/>
              </a:ext>
            </a:extLst>
          </p:cNvPr>
          <p:cNvSpPr/>
          <p:nvPr/>
        </p:nvSpPr>
        <p:spPr>
          <a:xfrm>
            <a:off x="4442178" y="2413730"/>
            <a:ext cx="507932" cy="411276"/>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フリーフォーム: 図形 24">
            <a:extLst>
              <a:ext uri="{FF2B5EF4-FFF2-40B4-BE49-F238E27FC236}">
                <a16:creationId xmlns:a16="http://schemas.microsoft.com/office/drawing/2014/main" id="{BC37CE9F-E4C2-4C10-8986-C055BD671E0A}"/>
              </a:ext>
            </a:extLst>
          </p:cNvPr>
          <p:cNvSpPr/>
          <p:nvPr/>
        </p:nvSpPr>
        <p:spPr>
          <a:xfrm>
            <a:off x="3956834" y="1389076"/>
            <a:ext cx="696036" cy="737235"/>
          </a:xfrm>
          <a:custGeom>
            <a:avLst/>
            <a:gdLst>
              <a:gd name="connsiteX0" fmla="*/ 696036 w 696036"/>
              <a:gd name="connsiteY0" fmla="*/ 150381 h 737235"/>
              <a:gd name="connsiteX1" fmla="*/ 491320 w 696036"/>
              <a:gd name="connsiteY1" fmla="*/ 255 h 737235"/>
              <a:gd name="connsiteX2" fmla="*/ 177421 w 696036"/>
              <a:gd name="connsiteY2" fmla="*/ 123085 h 737235"/>
              <a:gd name="connsiteX3" fmla="*/ 81887 w 696036"/>
              <a:gd name="connsiteY3" fmla="*/ 423336 h 737235"/>
              <a:gd name="connsiteX4" fmla="*/ 0 w 696036"/>
              <a:gd name="connsiteY4" fmla="*/ 737235 h 737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036" h="737235">
                <a:moveTo>
                  <a:pt x="696036" y="150381"/>
                </a:moveTo>
                <a:cubicBezTo>
                  <a:pt x="636896" y="77592"/>
                  <a:pt x="577756" y="4804"/>
                  <a:pt x="491320" y="255"/>
                </a:cubicBezTo>
                <a:cubicBezTo>
                  <a:pt x="404884" y="-4294"/>
                  <a:pt x="245660" y="52571"/>
                  <a:pt x="177421" y="123085"/>
                </a:cubicBezTo>
                <a:cubicBezTo>
                  <a:pt x="109182" y="193599"/>
                  <a:pt x="111457" y="320978"/>
                  <a:pt x="81887" y="423336"/>
                </a:cubicBezTo>
                <a:cubicBezTo>
                  <a:pt x="52317" y="525694"/>
                  <a:pt x="26158" y="631464"/>
                  <a:pt x="0" y="737235"/>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図形 25">
            <a:extLst>
              <a:ext uri="{FF2B5EF4-FFF2-40B4-BE49-F238E27FC236}">
                <a16:creationId xmlns:a16="http://schemas.microsoft.com/office/drawing/2014/main" id="{83572F9F-6F47-463B-8A08-E07FC6FBFC3B}"/>
              </a:ext>
            </a:extLst>
          </p:cNvPr>
          <p:cNvSpPr/>
          <p:nvPr/>
        </p:nvSpPr>
        <p:spPr>
          <a:xfrm flipH="1">
            <a:off x="4697270" y="1389076"/>
            <a:ext cx="696036" cy="737235"/>
          </a:xfrm>
          <a:custGeom>
            <a:avLst/>
            <a:gdLst>
              <a:gd name="connsiteX0" fmla="*/ 696036 w 696036"/>
              <a:gd name="connsiteY0" fmla="*/ 150381 h 737235"/>
              <a:gd name="connsiteX1" fmla="*/ 491320 w 696036"/>
              <a:gd name="connsiteY1" fmla="*/ 255 h 737235"/>
              <a:gd name="connsiteX2" fmla="*/ 177421 w 696036"/>
              <a:gd name="connsiteY2" fmla="*/ 123085 h 737235"/>
              <a:gd name="connsiteX3" fmla="*/ 81887 w 696036"/>
              <a:gd name="connsiteY3" fmla="*/ 423336 h 737235"/>
              <a:gd name="connsiteX4" fmla="*/ 0 w 696036"/>
              <a:gd name="connsiteY4" fmla="*/ 737235 h 737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036" h="737235">
                <a:moveTo>
                  <a:pt x="696036" y="150381"/>
                </a:moveTo>
                <a:cubicBezTo>
                  <a:pt x="636896" y="77592"/>
                  <a:pt x="577756" y="4804"/>
                  <a:pt x="491320" y="255"/>
                </a:cubicBezTo>
                <a:cubicBezTo>
                  <a:pt x="404884" y="-4294"/>
                  <a:pt x="245660" y="52571"/>
                  <a:pt x="177421" y="123085"/>
                </a:cubicBezTo>
                <a:cubicBezTo>
                  <a:pt x="109182" y="193599"/>
                  <a:pt x="111457" y="320978"/>
                  <a:pt x="81887" y="423336"/>
                </a:cubicBezTo>
                <a:cubicBezTo>
                  <a:pt x="52317" y="525694"/>
                  <a:pt x="26158" y="631464"/>
                  <a:pt x="0" y="737235"/>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F8888787-5254-4DA1-93AF-832DFA200FFD}"/>
              </a:ext>
            </a:extLst>
          </p:cNvPr>
          <p:cNvSpPr/>
          <p:nvPr/>
        </p:nvSpPr>
        <p:spPr>
          <a:xfrm>
            <a:off x="4392588" y="1629220"/>
            <a:ext cx="304682" cy="38165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楕円 27">
            <a:extLst>
              <a:ext uri="{FF2B5EF4-FFF2-40B4-BE49-F238E27FC236}">
                <a16:creationId xmlns:a16="http://schemas.microsoft.com/office/drawing/2014/main" id="{5A95DB52-4915-45A7-8174-E8A4A2935542}"/>
              </a:ext>
            </a:extLst>
          </p:cNvPr>
          <p:cNvSpPr/>
          <p:nvPr/>
        </p:nvSpPr>
        <p:spPr>
          <a:xfrm>
            <a:off x="4693787" y="1617846"/>
            <a:ext cx="289247" cy="393031"/>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矢印: 右 28">
            <a:extLst>
              <a:ext uri="{FF2B5EF4-FFF2-40B4-BE49-F238E27FC236}">
                <a16:creationId xmlns:a16="http://schemas.microsoft.com/office/drawing/2014/main" id="{2A08DAC9-8BDD-46AA-9AA1-E4F8DBB8FEA1}"/>
              </a:ext>
            </a:extLst>
          </p:cNvPr>
          <p:cNvSpPr/>
          <p:nvPr/>
        </p:nvSpPr>
        <p:spPr>
          <a:xfrm>
            <a:off x="5456988" y="1943457"/>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F596EC0B-8316-4740-A032-41F859B3D142}"/>
              </a:ext>
            </a:extLst>
          </p:cNvPr>
          <p:cNvSpPr/>
          <p:nvPr/>
        </p:nvSpPr>
        <p:spPr>
          <a:xfrm>
            <a:off x="6233530" y="1552698"/>
            <a:ext cx="1241947" cy="131359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楕円 35">
            <a:extLst>
              <a:ext uri="{FF2B5EF4-FFF2-40B4-BE49-F238E27FC236}">
                <a16:creationId xmlns:a16="http://schemas.microsoft.com/office/drawing/2014/main" id="{64677B08-718C-464A-8638-8F25FB1AF948}"/>
              </a:ext>
            </a:extLst>
          </p:cNvPr>
          <p:cNvSpPr/>
          <p:nvPr/>
        </p:nvSpPr>
        <p:spPr>
          <a:xfrm>
            <a:off x="6529269" y="1552698"/>
            <a:ext cx="667072" cy="1313596"/>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C0672734-61B0-4CC1-B42B-35FA8EDD68EC}"/>
              </a:ext>
            </a:extLst>
          </p:cNvPr>
          <p:cNvSpPr/>
          <p:nvPr/>
        </p:nvSpPr>
        <p:spPr>
          <a:xfrm>
            <a:off x="6611157" y="2437274"/>
            <a:ext cx="507932" cy="4571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フリーフォーム: 図形 37">
            <a:extLst>
              <a:ext uri="{FF2B5EF4-FFF2-40B4-BE49-F238E27FC236}">
                <a16:creationId xmlns:a16="http://schemas.microsoft.com/office/drawing/2014/main" id="{A04EADDF-AAA1-45C4-A8C0-24191328EDCB}"/>
              </a:ext>
            </a:extLst>
          </p:cNvPr>
          <p:cNvSpPr/>
          <p:nvPr/>
        </p:nvSpPr>
        <p:spPr>
          <a:xfrm rot="4044636">
            <a:off x="6416413" y="1229940"/>
            <a:ext cx="295452" cy="594092"/>
          </a:xfrm>
          <a:custGeom>
            <a:avLst/>
            <a:gdLst>
              <a:gd name="connsiteX0" fmla="*/ 696036 w 696036"/>
              <a:gd name="connsiteY0" fmla="*/ 150381 h 737235"/>
              <a:gd name="connsiteX1" fmla="*/ 491320 w 696036"/>
              <a:gd name="connsiteY1" fmla="*/ 255 h 737235"/>
              <a:gd name="connsiteX2" fmla="*/ 177421 w 696036"/>
              <a:gd name="connsiteY2" fmla="*/ 123085 h 737235"/>
              <a:gd name="connsiteX3" fmla="*/ 81887 w 696036"/>
              <a:gd name="connsiteY3" fmla="*/ 423336 h 737235"/>
              <a:gd name="connsiteX4" fmla="*/ 0 w 696036"/>
              <a:gd name="connsiteY4" fmla="*/ 737235 h 737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036" h="737235">
                <a:moveTo>
                  <a:pt x="696036" y="150381"/>
                </a:moveTo>
                <a:cubicBezTo>
                  <a:pt x="636896" y="77592"/>
                  <a:pt x="577756" y="4804"/>
                  <a:pt x="491320" y="255"/>
                </a:cubicBezTo>
                <a:cubicBezTo>
                  <a:pt x="404884" y="-4294"/>
                  <a:pt x="245660" y="52571"/>
                  <a:pt x="177421" y="123085"/>
                </a:cubicBezTo>
                <a:cubicBezTo>
                  <a:pt x="109182" y="193599"/>
                  <a:pt x="111457" y="320978"/>
                  <a:pt x="81887" y="423336"/>
                </a:cubicBezTo>
                <a:cubicBezTo>
                  <a:pt x="52317" y="525694"/>
                  <a:pt x="26158" y="631464"/>
                  <a:pt x="0" y="737235"/>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72F3048E-0A4E-4C4A-BC12-E59EC391226C}"/>
              </a:ext>
            </a:extLst>
          </p:cNvPr>
          <p:cNvSpPr/>
          <p:nvPr/>
        </p:nvSpPr>
        <p:spPr>
          <a:xfrm>
            <a:off x="6529269" y="2020145"/>
            <a:ext cx="588319" cy="4571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フリーフォーム: 図形 42">
            <a:extLst>
              <a:ext uri="{FF2B5EF4-FFF2-40B4-BE49-F238E27FC236}">
                <a16:creationId xmlns:a16="http://schemas.microsoft.com/office/drawing/2014/main" id="{797592A5-FEF4-442C-B325-5F71A01BF3BA}"/>
              </a:ext>
            </a:extLst>
          </p:cNvPr>
          <p:cNvSpPr/>
          <p:nvPr/>
        </p:nvSpPr>
        <p:spPr>
          <a:xfrm rot="17555364" flipH="1">
            <a:off x="6983856" y="1262477"/>
            <a:ext cx="328487" cy="490153"/>
          </a:xfrm>
          <a:custGeom>
            <a:avLst/>
            <a:gdLst>
              <a:gd name="connsiteX0" fmla="*/ 696036 w 696036"/>
              <a:gd name="connsiteY0" fmla="*/ 150381 h 737235"/>
              <a:gd name="connsiteX1" fmla="*/ 491320 w 696036"/>
              <a:gd name="connsiteY1" fmla="*/ 255 h 737235"/>
              <a:gd name="connsiteX2" fmla="*/ 177421 w 696036"/>
              <a:gd name="connsiteY2" fmla="*/ 123085 h 737235"/>
              <a:gd name="connsiteX3" fmla="*/ 81887 w 696036"/>
              <a:gd name="connsiteY3" fmla="*/ 423336 h 737235"/>
              <a:gd name="connsiteX4" fmla="*/ 0 w 696036"/>
              <a:gd name="connsiteY4" fmla="*/ 737235 h 737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036" h="737235">
                <a:moveTo>
                  <a:pt x="696036" y="150381"/>
                </a:moveTo>
                <a:cubicBezTo>
                  <a:pt x="636896" y="77592"/>
                  <a:pt x="577756" y="4804"/>
                  <a:pt x="491320" y="255"/>
                </a:cubicBezTo>
                <a:cubicBezTo>
                  <a:pt x="404884" y="-4294"/>
                  <a:pt x="245660" y="52571"/>
                  <a:pt x="177421" y="123085"/>
                </a:cubicBezTo>
                <a:cubicBezTo>
                  <a:pt x="109182" y="193599"/>
                  <a:pt x="111457" y="320978"/>
                  <a:pt x="81887" y="423336"/>
                </a:cubicBezTo>
                <a:cubicBezTo>
                  <a:pt x="52317" y="525694"/>
                  <a:pt x="26158" y="631464"/>
                  <a:pt x="0" y="737235"/>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D50D1789-D302-4EA8-B5A2-02BD41E7D173}"/>
              </a:ext>
            </a:extLst>
          </p:cNvPr>
          <p:cNvPicPr>
            <a:picLocks noChangeAspect="1"/>
          </p:cNvPicPr>
          <p:nvPr/>
        </p:nvPicPr>
        <p:blipFill>
          <a:blip r:embed="rId6"/>
          <a:stretch>
            <a:fillRect/>
          </a:stretch>
        </p:blipFill>
        <p:spPr>
          <a:xfrm>
            <a:off x="7514156" y="1397585"/>
            <a:ext cx="1456439" cy="1402828"/>
          </a:xfrm>
          <a:prstGeom prst="rect">
            <a:avLst/>
          </a:prstGeom>
        </p:spPr>
      </p:pic>
      <p:sp>
        <p:nvSpPr>
          <p:cNvPr id="46" name="テキスト ボックス 45">
            <a:extLst>
              <a:ext uri="{FF2B5EF4-FFF2-40B4-BE49-F238E27FC236}">
                <a16:creationId xmlns:a16="http://schemas.microsoft.com/office/drawing/2014/main" id="{7CBDA2DB-2114-4F75-8FAD-9D8B534516CF}"/>
              </a:ext>
            </a:extLst>
          </p:cNvPr>
          <p:cNvSpPr txBox="1"/>
          <p:nvPr/>
        </p:nvSpPr>
        <p:spPr>
          <a:xfrm>
            <a:off x="3018087" y="2765667"/>
            <a:ext cx="3153189" cy="535531"/>
          </a:xfrm>
          <a:prstGeom prst="rect">
            <a:avLst/>
          </a:prstGeom>
          <a:noFill/>
        </p:spPr>
        <p:txBody>
          <a:bodyPr wrap="square" rtlCol="0">
            <a:spAutoFit/>
          </a:bodyPr>
          <a:lstStyle/>
          <a:p>
            <a:pPr>
              <a:lnSpc>
                <a:spcPct val="80000"/>
              </a:lnSpc>
            </a:pPr>
            <a:r>
              <a:rPr lang="en-US" altLang="ja-JP" sz="3600" b="1" dirty="0">
                <a:latin typeface="MS UI Gothic" panose="020B0600070205080204" pitchFamily="50" charset="-128"/>
                <a:ea typeface="MS UI Gothic" panose="020B0600070205080204" pitchFamily="50" charset="-128"/>
              </a:rPr>
              <a:t>mask for ritual</a:t>
            </a:r>
          </a:p>
        </p:txBody>
      </p:sp>
      <p:pic>
        <p:nvPicPr>
          <p:cNvPr id="47" name="図 46">
            <a:extLst>
              <a:ext uri="{FF2B5EF4-FFF2-40B4-BE49-F238E27FC236}">
                <a16:creationId xmlns:a16="http://schemas.microsoft.com/office/drawing/2014/main" id="{14B83BF8-C677-4423-A8D5-10091B67BE9F}"/>
              </a:ext>
            </a:extLst>
          </p:cNvPr>
          <p:cNvPicPr>
            <a:picLocks noChangeAspect="1"/>
          </p:cNvPicPr>
          <p:nvPr/>
        </p:nvPicPr>
        <p:blipFill>
          <a:blip r:embed="rId7"/>
          <a:stretch>
            <a:fillRect/>
          </a:stretch>
        </p:blipFill>
        <p:spPr>
          <a:xfrm>
            <a:off x="183110" y="4749391"/>
            <a:ext cx="781050" cy="1981200"/>
          </a:xfrm>
          <a:prstGeom prst="rect">
            <a:avLst/>
          </a:prstGeom>
        </p:spPr>
      </p:pic>
      <p:sp>
        <p:nvSpPr>
          <p:cNvPr id="48" name="矢印: 右 47">
            <a:extLst>
              <a:ext uri="{FF2B5EF4-FFF2-40B4-BE49-F238E27FC236}">
                <a16:creationId xmlns:a16="http://schemas.microsoft.com/office/drawing/2014/main" id="{FA3B3036-BB98-42F3-8A87-9936C37F28AC}"/>
              </a:ext>
            </a:extLst>
          </p:cNvPr>
          <p:cNvSpPr/>
          <p:nvPr/>
        </p:nvSpPr>
        <p:spPr>
          <a:xfrm>
            <a:off x="1693535" y="5576520"/>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図形 48">
            <a:extLst>
              <a:ext uri="{FF2B5EF4-FFF2-40B4-BE49-F238E27FC236}">
                <a16:creationId xmlns:a16="http://schemas.microsoft.com/office/drawing/2014/main" id="{57721D27-4B2D-45BD-A527-EE48F87EF033}"/>
              </a:ext>
            </a:extLst>
          </p:cNvPr>
          <p:cNvSpPr/>
          <p:nvPr/>
        </p:nvSpPr>
        <p:spPr>
          <a:xfrm>
            <a:off x="277229" y="5400541"/>
            <a:ext cx="606847" cy="1209809"/>
          </a:xfrm>
          <a:custGeom>
            <a:avLst/>
            <a:gdLst>
              <a:gd name="connsiteX0" fmla="*/ 0 w 606847"/>
              <a:gd name="connsiteY0" fmla="*/ 981209 h 1209809"/>
              <a:gd name="connsiteX1" fmla="*/ 28575 w 606847"/>
              <a:gd name="connsiteY1" fmla="*/ 409709 h 1209809"/>
              <a:gd name="connsiteX2" fmla="*/ 95250 w 606847"/>
              <a:gd name="connsiteY2" fmla="*/ 190634 h 1209809"/>
              <a:gd name="connsiteX3" fmla="*/ 219075 w 606847"/>
              <a:gd name="connsiteY3" fmla="*/ 19184 h 1209809"/>
              <a:gd name="connsiteX4" fmla="*/ 352425 w 606847"/>
              <a:gd name="connsiteY4" fmla="*/ 28709 h 1209809"/>
              <a:gd name="connsiteX5" fmla="*/ 542925 w 606847"/>
              <a:gd name="connsiteY5" fmla="*/ 238259 h 1209809"/>
              <a:gd name="connsiteX6" fmla="*/ 590550 w 606847"/>
              <a:gd name="connsiteY6" fmla="*/ 495434 h 1209809"/>
              <a:gd name="connsiteX7" fmla="*/ 285750 w 606847"/>
              <a:gd name="connsiteY7" fmla="*/ 933584 h 1209809"/>
              <a:gd name="connsiteX8" fmla="*/ 238125 w 606847"/>
              <a:gd name="connsiteY8" fmla="*/ 1209809 h 12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847" h="1209809">
                <a:moveTo>
                  <a:pt x="0" y="981209"/>
                </a:moveTo>
                <a:cubicBezTo>
                  <a:pt x="6350" y="761340"/>
                  <a:pt x="12700" y="541471"/>
                  <a:pt x="28575" y="409709"/>
                </a:cubicBezTo>
                <a:cubicBezTo>
                  <a:pt x="44450" y="277947"/>
                  <a:pt x="63500" y="255721"/>
                  <a:pt x="95250" y="190634"/>
                </a:cubicBezTo>
                <a:cubicBezTo>
                  <a:pt x="127000" y="125547"/>
                  <a:pt x="176213" y="46171"/>
                  <a:pt x="219075" y="19184"/>
                </a:cubicBezTo>
                <a:cubicBezTo>
                  <a:pt x="261937" y="-7803"/>
                  <a:pt x="298450" y="-7803"/>
                  <a:pt x="352425" y="28709"/>
                </a:cubicBezTo>
                <a:cubicBezTo>
                  <a:pt x="406400" y="65221"/>
                  <a:pt x="503238" y="160471"/>
                  <a:pt x="542925" y="238259"/>
                </a:cubicBezTo>
                <a:cubicBezTo>
                  <a:pt x="582613" y="316046"/>
                  <a:pt x="633413" y="379546"/>
                  <a:pt x="590550" y="495434"/>
                </a:cubicBezTo>
                <a:cubicBezTo>
                  <a:pt x="547688" y="611321"/>
                  <a:pt x="344487" y="814522"/>
                  <a:pt x="285750" y="933584"/>
                </a:cubicBezTo>
                <a:cubicBezTo>
                  <a:pt x="227013" y="1052646"/>
                  <a:pt x="232569" y="1131227"/>
                  <a:pt x="238125" y="1209809"/>
                </a:cubicBezTo>
              </a:path>
            </a:pathLst>
          </a:custGeom>
          <a:noFill/>
          <a:ln w="79375">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フリーフォーム: 図形 49">
            <a:extLst>
              <a:ext uri="{FF2B5EF4-FFF2-40B4-BE49-F238E27FC236}">
                <a16:creationId xmlns:a16="http://schemas.microsoft.com/office/drawing/2014/main" id="{0182BC6A-1B44-4DF2-A9D3-62695F47EC49}"/>
              </a:ext>
            </a:extLst>
          </p:cNvPr>
          <p:cNvSpPr/>
          <p:nvPr/>
        </p:nvSpPr>
        <p:spPr>
          <a:xfrm>
            <a:off x="324854" y="5715000"/>
            <a:ext cx="529826" cy="904875"/>
          </a:xfrm>
          <a:custGeom>
            <a:avLst/>
            <a:gdLst>
              <a:gd name="connsiteX0" fmla="*/ 0 w 529826"/>
              <a:gd name="connsiteY0" fmla="*/ 0 h 904875"/>
              <a:gd name="connsiteX1" fmla="*/ 323850 w 529826"/>
              <a:gd name="connsiteY1" fmla="*/ 285750 h 904875"/>
              <a:gd name="connsiteX2" fmla="*/ 514350 w 529826"/>
              <a:gd name="connsiteY2" fmla="*/ 514350 h 904875"/>
              <a:gd name="connsiteX3" fmla="*/ 504825 w 529826"/>
              <a:gd name="connsiteY3" fmla="*/ 904875 h 904875"/>
            </a:gdLst>
            <a:ahLst/>
            <a:cxnLst>
              <a:cxn ang="0">
                <a:pos x="connsiteX0" y="connsiteY0"/>
              </a:cxn>
              <a:cxn ang="0">
                <a:pos x="connsiteX1" y="connsiteY1"/>
              </a:cxn>
              <a:cxn ang="0">
                <a:pos x="connsiteX2" y="connsiteY2"/>
              </a:cxn>
              <a:cxn ang="0">
                <a:pos x="connsiteX3" y="connsiteY3"/>
              </a:cxn>
            </a:cxnLst>
            <a:rect l="l" t="t" r="r" b="b"/>
            <a:pathLst>
              <a:path w="529826" h="904875">
                <a:moveTo>
                  <a:pt x="0" y="0"/>
                </a:moveTo>
                <a:cubicBezTo>
                  <a:pt x="119062" y="100012"/>
                  <a:pt x="238125" y="200025"/>
                  <a:pt x="323850" y="285750"/>
                </a:cubicBezTo>
                <a:cubicBezTo>
                  <a:pt x="409575" y="371475"/>
                  <a:pt x="484188" y="411163"/>
                  <a:pt x="514350" y="514350"/>
                </a:cubicBezTo>
                <a:cubicBezTo>
                  <a:pt x="544513" y="617538"/>
                  <a:pt x="524669" y="761206"/>
                  <a:pt x="504825" y="904875"/>
                </a:cubicBezTo>
              </a:path>
            </a:pathLst>
          </a:custGeom>
          <a:noFill/>
          <a:ln w="79375">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図形 50">
            <a:extLst>
              <a:ext uri="{FF2B5EF4-FFF2-40B4-BE49-F238E27FC236}">
                <a16:creationId xmlns:a16="http://schemas.microsoft.com/office/drawing/2014/main" id="{A6A992B8-DC62-4938-906B-18240FE993EF}"/>
              </a:ext>
            </a:extLst>
          </p:cNvPr>
          <p:cNvSpPr/>
          <p:nvPr/>
        </p:nvSpPr>
        <p:spPr>
          <a:xfrm>
            <a:off x="290328" y="5981700"/>
            <a:ext cx="370126" cy="619125"/>
          </a:xfrm>
          <a:custGeom>
            <a:avLst/>
            <a:gdLst>
              <a:gd name="connsiteX0" fmla="*/ 0 w 316550"/>
              <a:gd name="connsiteY0" fmla="*/ 0 h 619125"/>
              <a:gd name="connsiteX1" fmla="*/ 285750 w 316550"/>
              <a:gd name="connsiteY1" fmla="*/ 180975 h 619125"/>
              <a:gd name="connsiteX2" fmla="*/ 295275 w 316550"/>
              <a:gd name="connsiteY2" fmla="*/ 619125 h 619125"/>
            </a:gdLst>
            <a:ahLst/>
            <a:cxnLst>
              <a:cxn ang="0">
                <a:pos x="connsiteX0" y="connsiteY0"/>
              </a:cxn>
              <a:cxn ang="0">
                <a:pos x="connsiteX1" y="connsiteY1"/>
              </a:cxn>
              <a:cxn ang="0">
                <a:pos x="connsiteX2" y="connsiteY2"/>
              </a:cxn>
            </a:cxnLst>
            <a:rect l="l" t="t" r="r" b="b"/>
            <a:pathLst>
              <a:path w="316550" h="619125">
                <a:moveTo>
                  <a:pt x="0" y="0"/>
                </a:moveTo>
                <a:cubicBezTo>
                  <a:pt x="118269" y="38894"/>
                  <a:pt x="236538" y="77788"/>
                  <a:pt x="285750" y="180975"/>
                </a:cubicBezTo>
                <a:cubicBezTo>
                  <a:pt x="334963" y="284163"/>
                  <a:pt x="315119" y="451644"/>
                  <a:pt x="295275" y="619125"/>
                </a:cubicBezTo>
              </a:path>
            </a:pathLst>
          </a:custGeom>
          <a:noFill/>
          <a:ln w="31750">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図形 51">
            <a:extLst>
              <a:ext uri="{FF2B5EF4-FFF2-40B4-BE49-F238E27FC236}">
                <a16:creationId xmlns:a16="http://schemas.microsoft.com/office/drawing/2014/main" id="{796E228B-DD59-417D-B9F5-1B8454EB493E}"/>
              </a:ext>
            </a:extLst>
          </p:cNvPr>
          <p:cNvSpPr/>
          <p:nvPr/>
        </p:nvSpPr>
        <p:spPr>
          <a:xfrm>
            <a:off x="372479" y="5648325"/>
            <a:ext cx="400050" cy="885825"/>
          </a:xfrm>
          <a:custGeom>
            <a:avLst/>
            <a:gdLst>
              <a:gd name="connsiteX0" fmla="*/ 400050 w 400050"/>
              <a:gd name="connsiteY0" fmla="*/ 0 h 885825"/>
              <a:gd name="connsiteX1" fmla="*/ 95250 w 400050"/>
              <a:gd name="connsiteY1" fmla="*/ 352425 h 885825"/>
              <a:gd name="connsiteX2" fmla="*/ 0 w 400050"/>
              <a:gd name="connsiteY2" fmla="*/ 885825 h 885825"/>
            </a:gdLst>
            <a:ahLst/>
            <a:cxnLst>
              <a:cxn ang="0">
                <a:pos x="connsiteX0" y="connsiteY0"/>
              </a:cxn>
              <a:cxn ang="0">
                <a:pos x="connsiteX1" y="connsiteY1"/>
              </a:cxn>
              <a:cxn ang="0">
                <a:pos x="connsiteX2" y="connsiteY2"/>
              </a:cxn>
            </a:cxnLst>
            <a:rect l="l" t="t" r="r" b="b"/>
            <a:pathLst>
              <a:path w="400050" h="885825">
                <a:moveTo>
                  <a:pt x="400050" y="0"/>
                </a:moveTo>
                <a:cubicBezTo>
                  <a:pt x="280987" y="102394"/>
                  <a:pt x="161925" y="204788"/>
                  <a:pt x="95250" y="352425"/>
                </a:cubicBezTo>
                <a:cubicBezTo>
                  <a:pt x="28575" y="500062"/>
                  <a:pt x="14287" y="692943"/>
                  <a:pt x="0" y="885825"/>
                </a:cubicBezTo>
              </a:path>
            </a:pathLst>
          </a:custGeom>
          <a:noFill/>
          <a:ln w="31750">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図形 52">
            <a:extLst>
              <a:ext uri="{FF2B5EF4-FFF2-40B4-BE49-F238E27FC236}">
                <a16:creationId xmlns:a16="http://schemas.microsoft.com/office/drawing/2014/main" id="{581BB2E0-9AD7-4C4E-9E3F-EFAE8A73D6A2}"/>
              </a:ext>
            </a:extLst>
          </p:cNvPr>
          <p:cNvSpPr/>
          <p:nvPr/>
        </p:nvSpPr>
        <p:spPr>
          <a:xfrm>
            <a:off x="998891" y="5066844"/>
            <a:ext cx="606847" cy="1209809"/>
          </a:xfrm>
          <a:custGeom>
            <a:avLst/>
            <a:gdLst>
              <a:gd name="connsiteX0" fmla="*/ 0 w 606847"/>
              <a:gd name="connsiteY0" fmla="*/ 981209 h 1209809"/>
              <a:gd name="connsiteX1" fmla="*/ 28575 w 606847"/>
              <a:gd name="connsiteY1" fmla="*/ 409709 h 1209809"/>
              <a:gd name="connsiteX2" fmla="*/ 95250 w 606847"/>
              <a:gd name="connsiteY2" fmla="*/ 190634 h 1209809"/>
              <a:gd name="connsiteX3" fmla="*/ 219075 w 606847"/>
              <a:gd name="connsiteY3" fmla="*/ 19184 h 1209809"/>
              <a:gd name="connsiteX4" fmla="*/ 352425 w 606847"/>
              <a:gd name="connsiteY4" fmla="*/ 28709 h 1209809"/>
              <a:gd name="connsiteX5" fmla="*/ 542925 w 606847"/>
              <a:gd name="connsiteY5" fmla="*/ 238259 h 1209809"/>
              <a:gd name="connsiteX6" fmla="*/ 590550 w 606847"/>
              <a:gd name="connsiteY6" fmla="*/ 495434 h 1209809"/>
              <a:gd name="connsiteX7" fmla="*/ 285750 w 606847"/>
              <a:gd name="connsiteY7" fmla="*/ 933584 h 1209809"/>
              <a:gd name="connsiteX8" fmla="*/ 238125 w 606847"/>
              <a:gd name="connsiteY8" fmla="*/ 1209809 h 12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847" h="1209809">
                <a:moveTo>
                  <a:pt x="0" y="981209"/>
                </a:moveTo>
                <a:cubicBezTo>
                  <a:pt x="6350" y="761340"/>
                  <a:pt x="12700" y="541471"/>
                  <a:pt x="28575" y="409709"/>
                </a:cubicBezTo>
                <a:cubicBezTo>
                  <a:pt x="44450" y="277947"/>
                  <a:pt x="63500" y="255721"/>
                  <a:pt x="95250" y="190634"/>
                </a:cubicBezTo>
                <a:cubicBezTo>
                  <a:pt x="127000" y="125547"/>
                  <a:pt x="176213" y="46171"/>
                  <a:pt x="219075" y="19184"/>
                </a:cubicBezTo>
                <a:cubicBezTo>
                  <a:pt x="261937" y="-7803"/>
                  <a:pt x="298450" y="-7803"/>
                  <a:pt x="352425" y="28709"/>
                </a:cubicBezTo>
                <a:cubicBezTo>
                  <a:pt x="406400" y="65221"/>
                  <a:pt x="503238" y="160471"/>
                  <a:pt x="542925" y="238259"/>
                </a:cubicBezTo>
                <a:cubicBezTo>
                  <a:pt x="582613" y="316046"/>
                  <a:pt x="633413" y="379546"/>
                  <a:pt x="590550" y="495434"/>
                </a:cubicBezTo>
                <a:cubicBezTo>
                  <a:pt x="547688" y="611321"/>
                  <a:pt x="344487" y="814522"/>
                  <a:pt x="285750" y="933584"/>
                </a:cubicBezTo>
                <a:cubicBezTo>
                  <a:pt x="227013" y="1052646"/>
                  <a:pt x="232569" y="1131227"/>
                  <a:pt x="238125" y="1209809"/>
                </a:cubicBezTo>
              </a:path>
            </a:pathLst>
          </a:custGeom>
          <a:noFill/>
          <a:ln w="79375">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図形 53">
            <a:extLst>
              <a:ext uri="{FF2B5EF4-FFF2-40B4-BE49-F238E27FC236}">
                <a16:creationId xmlns:a16="http://schemas.microsoft.com/office/drawing/2014/main" id="{9B00BDD3-3528-41B6-81EA-F8629C3C1D0F}"/>
              </a:ext>
            </a:extLst>
          </p:cNvPr>
          <p:cNvSpPr/>
          <p:nvPr/>
        </p:nvSpPr>
        <p:spPr>
          <a:xfrm>
            <a:off x="1046516" y="5381303"/>
            <a:ext cx="529826" cy="904875"/>
          </a:xfrm>
          <a:custGeom>
            <a:avLst/>
            <a:gdLst>
              <a:gd name="connsiteX0" fmla="*/ 0 w 529826"/>
              <a:gd name="connsiteY0" fmla="*/ 0 h 904875"/>
              <a:gd name="connsiteX1" fmla="*/ 323850 w 529826"/>
              <a:gd name="connsiteY1" fmla="*/ 285750 h 904875"/>
              <a:gd name="connsiteX2" fmla="*/ 514350 w 529826"/>
              <a:gd name="connsiteY2" fmla="*/ 514350 h 904875"/>
              <a:gd name="connsiteX3" fmla="*/ 504825 w 529826"/>
              <a:gd name="connsiteY3" fmla="*/ 904875 h 904875"/>
            </a:gdLst>
            <a:ahLst/>
            <a:cxnLst>
              <a:cxn ang="0">
                <a:pos x="connsiteX0" y="connsiteY0"/>
              </a:cxn>
              <a:cxn ang="0">
                <a:pos x="connsiteX1" y="connsiteY1"/>
              </a:cxn>
              <a:cxn ang="0">
                <a:pos x="connsiteX2" y="connsiteY2"/>
              </a:cxn>
              <a:cxn ang="0">
                <a:pos x="connsiteX3" y="connsiteY3"/>
              </a:cxn>
            </a:cxnLst>
            <a:rect l="l" t="t" r="r" b="b"/>
            <a:pathLst>
              <a:path w="529826" h="904875">
                <a:moveTo>
                  <a:pt x="0" y="0"/>
                </a:moveTo>
                <a:cubicBezTo>
                  <a:pt x="119062" y="100012"/>
                  <a:pt x="238125" y="200025"/>
                  <a:pt x="323850" y="285750"/>
                </a:cubicBezTo>
                <a:cubicBezTo>
                  <a:pt x="409575" y="371475"/>
                  <a:pt x="484188" y="411163"/>
                  <a:pt x="514350" y="514350"/>
                </a:cubicBezTo>
                <a:cubicBezTo>
                  <a:pt x="544513" y="617538"/>
                  <a:pt x="524669" y="761206"/>
                  <a:pt x="504825" y="904875"/>
                </a:cubicBezTo>
              </a:path>
            </a:pathLst>
          </a:custGeom>
          <a:noFill/>
          <a:ln w="79375">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5" name="図 54">
            <a:extLst>
              <a:ext uri="{FF2B5EF4-FFF2-40B4-BE49-F238E27FC236}">
                <a16:creationId xmlns:a16="http://schemas.microsoft.com/office/drawing/2014/main" id="{ECFD2C8A-E616-4A7B-9F75-B2D8B5DFC85D}"/>
              </a:ext>
            </a:extLst>
          </p:cNvPr>
          <p:cNvPicPr>
            <a:picLocks noChangeAspect="1"/>
          </p:cNvPicPr>
          <p:nvPr/>
        </p:nvPicPr>
        <p:blipFill>
          <a:blip r:embed="rId8"/>
          <a:stretch>
            <a:fillRect/>
          </a:stretch>
        </p:blipFill>
        <p:spPr>
          <a:xfrm>
            <a:off x="2243608" y="5400541"/>
            <a:ext cx="1968584" cy="1349433"/>
          </a:xfrm>
          <a:prstGeom prst="rect">
            <a:avLst/>
          </a:prstGeom>
        </p:spPr>
      </p:pic>
      <p:sp>
        <p:nvSpPr>
          <p:cNvPr id="56" name="テキスト ボックス 55">
            <a:extLst>
              <a:ext uri="{FF2B5EF4-FFF2-40B4-BE49-F238E27FC236}">
                <a16:creationId xmlns:a16="http://schemas.microsoft.com/office/drawing/2014/main" id="{2388AEDE-A2A9-4144-85B3-67CE45609B64}"/>
              </a:ext>
            </a:extLst>
          </p:cNvPr>
          <p:cNvSpPr txBox="1"/>
          <p:nvPr/>
        </p:nvSpPr>
        <p:spPr>
          <a:xfrm>
            <a:off x="1576342" y="5045038"/>
            <a:ext cx="4127773" cy="535531"/>
          </a:xfrm>
          <a:prstGeom prst="rect">
            <a:avLst/>
          </a:prstGeom>
          <a:noFill/>
        </p:spPr>
        <p:txBody>
          <a:bodyPr wrap="square" rtlCol="0">
            <a:spAutoFit/>
          </a:bodyPr>
          <a:lstStyle/>
          <a:p>
            <a:pPr>
              <a:lnSpc>
                <a:spcPct val="80000"/>
              </a:lnSpc>
            </a:pPr>
            <a:r>
              <a:rPr lang="en-US" altLang="ja-JP" sz="3600" b="1" dirty="0">
                <a:latin typeface="MS UI Gothic" panose="020B0600070205080204" pitchFamily="50" charset="-128"/>
                <a:ea typeface="MS UI Gothic" panose="020B0600070205080204" pitchFamily="50" charset="-128"/>
              </a:rPr>
              <a:t>foot </a:t>
            </a:r>
            <a:r>
              <a:rPr lang="en-US" altLang="ja-JP" sz="3600" b="1" dirty="0">
                <a:latin typeface="MS UI Gothic" panose="020B0600070205080204" pitchFamily="50" charset="-128"/>
                <a:ea typeface="MS UI Gothic" panose="020B0600070205080204" pitchFamily="50" charset="-128"/>
                <a:sym typeface="Wingdings" panose="05000000000000000000" pitchFamily="2" charset="2"/>
              </a:rPr>
              <a:t> dance steps</a:t>
            </a:r>
            <a:endParaRPr lang="en-US" altLang="ja-JP" sz="3600" b="1" dirty="0">
              <a:latin typeface="MS UI Gothic" panose="020B0600070205080204" pitchFamily="50" charset="-128"/>
              <a:ea typeface="MS UI Gothic" panose="020B0600070205080204" pitchFamily="50" charset="-128"/>
            </a:endParaRPr>
          </a:p>
        </p:txBody>
      </p:sp>
      <p:sp>
        <p:nvSpPr>
          <p:cNvPr id="57" name="楕円 56">
            <a:extLst>
              <a:ext uri="{FF2B5EF4-FFF2-40B4-BE49-F238E27FC236}">
                <a16:creationId xmlns:a16="http://schemas.microsoft.com/office/drawing/2014/main" id="{9838B359-2AA6-4B10-9832-0FDB73D59F72}"/>
              </a:ext>
            </a:extLst>
          </p:cNvPr>
          <p:cNvSpPr/>
          <p:nvPr/>
        </p:nvSpPr>
        <p:spPr>
          <a:xfrm>
            <a:off x="2526969" y="1741962"/>
            <a:ext cx="365397" cy="22639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8" name="矢印: 右 57">
            <a:extLst>
              <a:ext uri="{FF2B5EF4-FFF2-40B4-BE49-F238E27FC236}">
                <a16:creationId xmlns:a16="http://schemas.microsoft.com/office/drawing/2014/main" id="{EE6981C2-4B6E-44E4-99DF-34373887FBE0}"/>
              </a:ext>
            </a:extLst>
          </p:cNvPr>
          <p:cNvSpPr/>
          <p:nvPr/>
        </p:nvSpPr>
        <p:spPr>
          <a:xfrm rot="17443146">
            <a:off x="3721501" y="4700632"/>
            <a:ext cx="47066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矢印: 右 58">
            <a:extLst>
              <a:ext uri="{FF2B5EF4-FFF2-40B4-BE49-F238E27FC236}">
                <a16:creationId xmlns:a16="http://schemas.microsoft.com/office/drawing/2014/main" id="{128F7BE2-DF0F-4817-856D-6354F12F2E4D}"/>
              </a:ext>
            </a:extLst>
          </p:cNvPr>
          <p:cNvSpPr/>
          <p:nvPr/>
        </p:nvSpPr>
        <p:spPr>
          <a:xfrm rot="8939250">
            <a:off x="6804110" y="2857086"/>
            <a:ext cx="79968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FF3BC429-84DD-4C93-B1A6-1F11A3D2FF55}"/>
              </a:ext>
            </a:extLst>
          </p:cNvPr>
          <p:cNvSpPr txBox="1"/>
          <p:nvPr/>
        </p:nvSpPr>
        <p:spPr>
          <a:xfrm>
            <a:off x="7424382" y="2671884"/>
            <a:ext cx="1580092" cy="535531"/>
          </a:xfrm>
          <a:prstGeom prst="rect">
            <a:avLst/>
          </a:prstGeom>
          <a:noFill/>
        </p:spPr>
        <p:txBody>
          <a:bodyPr wrap="square" rtlCol="0">
            <a:spAutoFit/>
          </a:bodyPr>
          <a:lstStyle/>
          <a:p>
            <a:pPr algn="ctr">
              <a:lnSpc>
                <a:spcPct val="80000"/>
              </a:lnSpc>
            </a:pPr>
            <a:r>
              <a:rPr lang="en-US" altLang="ja-JP" sz="3600" b="1" dirty="0">
                <a:latin typeface="MS UI Gothic" panose="020B0600070205080204" pitchFamily="50" charset="-128"/>
                <a:ea typeface="MS UI Gothic" panose="020B0600070205080204" pitchFamily="50" charset="-128"/>
              </a:rPr>
              <a:t>mask</a:t>
            </a:r>
          </a:p>
        </p:txBody>
      </p:sp>
      <p:sp>
        <p:nvSpPr>
          <p:cNvPr id="62" name="テキスト ボックス 61">
            <a:extLst>
              <a:ext uri="{FF2B5EF4-FFF2-40B4-BE49-F238E27FC236}">
                <a16:creationId xmlns:a16="http://schemas.microsoft.com/office/drawing/2014/main" id="{A21CE173-7742-4D27-A8EB-A50E8A8C3B4F}"/>
              </a:ext>
            </a:extLst>
          </p:cNvPr>
          <p:cNvSpPr txBox="1"/>
          <p:nvPr/>
        </p:nvSpPr>
        <p:spPr>
          <a:xfrm>
            <a:off x="2243608" y="3329537"/>
            <a:ext cx="6581397" cy="1520416"/>
          </a:xfrm>
          <a:prstGeom prst="rect">
            <a:avLst/>
          </a:prstGeom>
          <a:noFill/>
        </p:spPr>
        <p:txBody>
          <a:bodyPr wrap="square" rtlCol="0">
            <a:spAutoFit/>
          </a:bodyPr>
          <a:lstStyle/>
          <a:p>
            <a:pPr>
              <a:lnSpc>
                <a:spcPct val="80000"/>
              </a:lnSpc>
            </a:pPr>
            <a:r>
              <a:rPr lang="en-US" altLang="ja-JP" sz="3600" b="1" dirty="0">
                <a:latin typeface="MS UI Gothic" panose="020B0600070205080204" pitchFamily="50" charset="-128"/>
                <a:ea typeface="MS UI Gothic" panose="020B0600070205080204" pitchFamily="50" charset="-128"/>
              </a:rPr>
              <a:t>a ritual dance with the mask in the summer festival </a:t>
            </a:r>
          </a:p>
          <a:p>
            <a:pPr>
              <a:lnSpc>
                <a:spcPct val="80000"/>
              </a:lnSpc>
            </a:pPr>
            <a:r>
              <a:rPr lang="en-US" altLang="ja-JP" sz="3600" b="1"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summer</a:t>
            </a:r>
            <a:endParaRPr lang="en-US" altLang="ja-JP" sz="3600" b="1" dirty="0">
              <a:solidFill>
                <a:srgbClr val="FF0000"/>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148575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A647F26-24A8-472F-9C79-1022067A7927}"/>
              </a:ext>
            </a:extLst>
          </p:cNvPr>
          <p:cNvPicPr>
            <a:picLocks noChangeAspect="1"/>
          </p:cNvPicPr>
          <p:nvPr/>
        </p:nvPicPr>
        <p:blipFill>
          <a:blip r:embed="rId2"/>
          <a:stretch>
            <a:fillRect/>
          </a:stretch>
        </p:blipFill>
        <p:spPr>
          <a:xfrm>
            <a:off x="0" y="11446"/>
            <a:ext cx="9144000" cy="470458"/>
          </a:xfrm>
          <a:prstGeom prst="rect">
            <a:avLst/>
          </a:prstGeom>
        </p:spPr>
      </p:pic>
      <p:pic>
        <p:nvPicPr>
          <p:cNvPr id="4" name="図 3" descr="ロゴ&#10;&#10;自動的に生成された説明">
            <a:extLst>
              <a:ext uri="{FF2B5EF4-FFF2-40B4-BE49-F238E27FC236}">
                <a16:creationId xmlns:a16="http://schemas.microsoft.com/office/drawing/2014/main" id="{0C3956FB-DAED-4178-B541-20C96CF763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5051" y="3822227"/>
            <a:ext cx="3004541" cy="3004541"/>
          </a:xfrm>
          <a:prstGeom prst="rect">
            <a:avLst/>
          </a:prstGeom>
        </p:spPr>
      </p:pic>
      <p:pic>
        <p:nvPicPr>
          <p:cNvPr id="5" name="図 4">
            <a:extLst>
              <a:ext uri="{FF2B5EF4-FFF2-40B4-BE49-F238E27FC236}">
                <a16:creationId xmlns:a16="http://schemas.microsoft.com/office/drawing/2014/main" id="{FEB33A6E-09EB-4503-91BB-2386111113B2}"/>
              </a:ext>
            </a:extLst>
          </p:cNvPr>
          <p:cNvPicPr>
            <a:picLocks noChangeAspect="1"/>
          </p:cNvPicPr>
          <p:nvPr/>
        </p:nvPicPr>
        <p:blipFill>
          <a:blip r:embed="rId4"/>
          <a:stretch>
            <a:fillRect/>
          </a:stretch>
        </p:blipFill>
        <p:spPr>
          <a:xfrm>
            <a:off x="145142" y="1008539"/>
            <a:ext cx="1970293" cy="2779061"/>
          </a:xfrm>
          <a:prstGeom prst="rect">
            <a:avLst/>
          </a:prstGeom>
        </p:spPr>
      </p:pic>
      <p:cxnSp>
        <p:nvCxnSpPr>
          <p:cNvPr id="6" name="直線コネクタ 5">
            <a:extLst>
              <a:ext uri="{FF2B5EF4-FFF2-40B4-BE49-F238E27FC236}">
                <a16:creationId xmlns:a16="http://schemas.microsoft.com/office/drawing/2014/main" id="{AB31E302-10F2-4790-B16B-DFABE0D561EE}"/>
              </a:ext>
            </a:extLst>
          </p:cNvPr>
          <p:cNvCxnSpPr>
            <a:cxnSpLocks/>
          </p:cNvCxnSpPr>
          <p:nvPr/>
        </p:nvCxnSpPr>
        <p:spPr>
          <a:xfrm flipV="1">
            <a:off x="1120730" y="1475400"/>
            <a:ext cx="79168" cy="2312201"/>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1AC5611C-B833-4D6D-9FFA-D7C8810FAB9B}"/>
              </a:ext>
            </a:extLst>
          </p:cNvPr>
          <p:cNvCxnSpPr>
            <a:cxnSpLocks/>
          </p:cNvCxnSpPr>
          <p:nvPr/>
        </p:nvCxnSpPr>
        <p:spPr>
          <a:xfrm flipH="1" flipV="1">
            <a:off x="1199898" y="3015972"/>
            <a:ext cx="286658" cy="467457"/>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BB28CCF0-68B9-4D01-ABB5-154901302FF9}"/>
              </a:ext>
            </a:extLst>
          </p:cNvPr>
          <p:cNvCxnSpPr>
            <a:cxnSpLocks/>
          </p:cNvCxnSpPr>
          <p:nvPr/>
        </p:nvCxnSpPr>
        <p:spPr>
          <a:xfrm flipV="1">
            <a:off x="779483" y="3030486"/>
            <a:ext cx="262080" cy="438428"/>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DBF594F4-ED7F-4AC8-B84C-6707633819F6}"/>
              </a:ext>
            </a:extLst>
          </p:cNvPr>
          <p:cNvCxnSpPr>
            <a:cxnSpLocks/>
          </p:cNvCxnSpPr>
          <p:nvPr/>
        </p:nvCxnSpPr>
        <p:spPr>
          <a:xfrm flipH="1">
            <a:off x="926516" y="2780298"/>
            <a:ext cx="416711" cy="0"/>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D8945D97-BC45-4F4D-9AC5-733A6731DD1D}"/>
              </a:ext>
            </a:extLst>
          </p:cNvPr>
          <p:cNvCxnSpPr>
            <a:cxnSpLocks/>
          </p:cNvCxnSpPr>
          <p:nvPr/>
        </p:nvCxnSpPr>
        <p:spPr>
          <a:xfrm flipH="1">
            <a:off x="918393" y="1223569"/>
            <a:ext cx="483841" cy="455498"/>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pic>
        <p:nvPicPr>
          <p:cNvPr id="11" name="図 10">
            <a:extLst>
              <a:ext uri="{FF2B5EF4-FFF2-40B4-BE49-F238E27FC236}">
                <a16:creationId xmlns:a16="http://schemas.microsoft.com/office/drawing/2014/main" id="{F3E5222D-6B21-46BE-9185-518AC3DBCDE3}"/>
              </a:ext>
            </a:extLst>
          </p:cNvPr>
          <p:cNvPicPr>
            <a:picLocks noChangeAspect="1"/>
          </p:cNvPicPr>
          <p:nvPr/>
        </p:nvPicPr>
        <p:blipFill>
          <a:blip r:embed="rId5"/>
          <a:stretch>
            <a:fillRect/>
          </a:stretch>
        </p:blipFill>
        <p:spPr>
          <a:xfrm>
            <a:off x="2770352" y="1156088"/>
            <a:ext cx="906989" cy="1710910"/>
          </a:xfrm>
          <a:prstGeom prst="rect">
            <a:avLst/>
          </a:prstGeom>
        </p:spPr>
      </p:pic>
      <p:sp>
        <p:nvSpPr>
          <p:cNvPr id="13" name="テキスト ボックス 12">
            <a:extLst>
              <a:ext uri="{FF2B5EF4-FFF2-40B4-BE49-F238E27FC236}">
                <a16:creationId xmlns:a16="http://schemas.microsoft.com/office/drawing/2014/main" id="{43A7B69B-6956-43AD-B7B3-C4B385E03B87}"/>
              </a:ext>
            </a:extLst>
          </p:cNvPr>
          <p:cNvSpPr txBox="1"/>
          <p:nvPr/>
        </p:nvSpPr>
        <p:spPr>
          <a:xfrm>
            <a:off x="2089478" y="2873795"/>
            <a:ext cx="1787676" cy="867930"/>
          </a:xfrm>
          <a:prstGeom prst="rect">
            <a:avLst/>
          </a:prstGeom>
          <a:noFill/>
        </p:spPr>
        <p:txBody>
          <a:bodyPr wrap="square" rtlCol="0">
            <a:spAutoFit/>
          </a:bodyPr>
          <a:lstStyle/>
          <a:p>
            <a:pPr algn="ctr">
              <a:lnSpc>
                <a:spcPct val="70000"/>
              </a:lnSpc>
            </a:pPr>
            <a:r>
              <a:rPr lang="en-US" altLang="ja-JP" sz="3200" b="1" dirty="0">
                <a:latin typeface="MS UI Gothic" panose="020B0600070205080204" pitchFamily="50" charset="-128"/>
                <a:ea typeface="MS UI Gothic" panose="020B0600070205080204" pitchFamily="50" charset="-128"/>
              </a:rPr>
              <a:t>radical </a:t>
            </a:r>
          </a:p>
          <a:p>
            <a:pPr algn="ctr">
              <a:lnSpc>
                <a:spcPct val="70000"/>
              </a:lnSpc>
            </a:pPr>
            <a:r>
              <a:rPr lang="en-US" altLang="ja-JP" sz="3200" b="1" dirty="0">
                <a:latin typeface="MS UI Gothic" panose="020B0600070205080204" pitchFamily="50" charset="-128"/>
                <a:ea typeface="MS UI Gothic" panose="020B0600070205080204" pitchFamily="50" charset="-128"/>
              </a:rPr>
              <a:t>“</a:t>
            </a:r>
            <a:r>
              <a:rPr lang="en-US" altLang="ja-JP" sz="4000" b="1" dirty="0">
                <a:latin typeface="MS UI Gothic" panose="020B0600070205080204" pitchFamily="50" charset="-128"/>
                <a:ea typeface="MS UI Gothic" panose="020B0600070205080204" pitchFamily="50" charset="-128"/>
              </a:rPr>
              <a:t>grain</a:t>
            </a:r>
            <a:r>
              <a:rPr lang="en-US" altLang="ja-JP" sz="3200" b="1" dirty="0">
                <a:latin typeface="MS UI Gothic" panose="020B0600070205080204" pitchFamily="50" charset="-128"/>
                <a:ea typeface="MS UI Gothic" panose="020B0600070205080204" pitchFamily="50" charset="-128"/>
              </a:rPr>
              <a:t>”</a:t>
            </a:r>
          </a:p>
        </p:txBody>
      </p:sp>
      <p:sp>
        <p:nvSpPr>
          <p:cNvPr id="14" name="矢印: 右 13">
            <a:extLst>
              <a:ext uri="{FF2B5EF4-FFF2-40B4-BE49-F238E27FC236}">
                <a16:creationId xmlns:a16="http://schemas.microsoft.com/office/drawing/2014/main" id="{F1CCD28E-D5A4-4791-AAA3-8954174D3BF1}"/>
              </a:ext>
            </a:extLst>
          </p:cNvPr>
          <p:cNvSpPr/>
          <p:nvPr/>
        </p:nvSpPr>
        <p:spPr>
          <a:xfrm>
            <a:off x="2187763" y="1893681"/>
            <a:ext cx="575604"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a:extLst>
              <a:ext uri="{FF2B5EF4-FFF2-40B4-BE49-F238E27FC236}">
                <a16:creationId xmlns:a16="http://schemas.microsoft.com/office/drawing/2014/main" id="{DD880234-77DD-4077-8C4A-68D1680A493D}"/>
              </a:ext>
            </a:extLst>
          </p:cNvPr>
          <p:cNvSpPr txBox="1"/>
          <p:nvPr/>
        </p:nvSpPr>
        <p:spPr>
          <a:xfrm>
            <a:off x="145142" y="4485335"/>
            <a:ext cx="6037944" cy="2234458"/>
          </a:xfrm>
          <a:prstGeom prst="rect">
            <a:avLst/>
          </a:prstGeom>
          <a:noFill/>
        </p:spPr>
        <p:txBody>
          <a:bodyPr wrap="square">
            <a:spAutoFit/>
          </a:bodyPr>
          <a:lstStyle/>
          <a:p>
            <a:pPr>
              <a:lnSpc>
                <a:spcPct val="80000"/>
              </a:lnSpc>
            </a:pPr>
            <a:r>
              <a:rPr lang="en-US" altLang="ja-JP" sz="4000" b="1" dirty="0">
                <a:latin typeface="MS UI Gothic" panose="020B0600070205080204" pitchFamily="50" charset="-128"/>
                <a:ea typeface="MS UI Gothic" panose="020B0600070205080204" pitchFamily="50" charset="-128"/>
              </a:rPr>
              <a:t>Burning crop stubble after the </a:t>
            </a:r>
            <a:r>
              <a:rPr lang="en-US" altLang="ja-JP" sz="4000" b="1" dirty="0">
                <a:solidFill>
                  <a:srgbClr val="FF0000"/>
                </a:solidFill>
                <a:latin typeface="MS UI Gothic" panose="020B0600070205080204" pitchFamily="50" charset="-128"/>
                <a:ea typeface="MS UI Gothic" panose="020B0600070205080204" pitchFamily="50" charset="-128"/>
              </a:rPr>
              <a:t>autumn</a:t>
            </a:r>
            <a:r>
              <a:rPr lang="en-US" altLang="ja-JP" sz="4000" b="1" dirty="0">
                <a:latin typeface="MS UI Gothic" panose="020B0600070205080204" pitchFamily="50" charset="-128"/>
                <a:ea typeface="MS UI Gothic" panose="020B0600070205080204" pitchFamily="50" charset="-128"/>
              </a:rPr>
              <a:t> harvest for plant health reasons.</a:t>
            </a:r>
          </a:p>
          <a:p>
            <a:pPr marL="571500" indent="-571500">
              <a:lnSpc>
                <a:spcPct val="80000"/>
              </a:lnSpc>
              <a:buFont typeface="Wingdings" panose="05000000000000000000" pitchFamily="2" charset="2"/>
              <a:buChar char="à"/>
            </a:pPr>
            <a:r>
              <a:rPr lang="en-US" altLang="ja-JP" sz="5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autumn</a:t>
            </a:r>
          </a:p>
        </p:txBody>
      </p:sp>
      <p:pic>
        <p:nvPicPr>
          <p:cNvPr id="16" name="図 15" descr="Cgで描かれたアニメ&#10;&#10;低い精度で自動的に生成された説明">
            <a:extLst>
              <a:ext uri="{FF2B5EF4-FFF2-40B4-BE49-F238E27FC236}">
                <a16:creationId xmlns:a16="http://schemas.microsoft.com/office/drawing/2014/main" id="{C93BD14B-957D-4F90-BDF0-4D65899061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84357" y="1918733"/>
            <a:ext cx="1624841" cy="2000034"/>
          </a:xfrm>
          <a:prstGeom prst="rect">
            <a:avLst/>
          </a:prstGeom>
        </p:spPr>
      </p:pic>
      <p:pic>
        <p:nvPicPr>
          <p:cNvPr id="17" name="図 16">
            <a:extLst>
              <a:ext uri="{FF2B5EF4-FFF2-40B4-BE49-F238E27FC236}">
                <a16:creationId xmlns:a16="http://schemas.microsoft.com/office/drawing/2014/main" id="{3FE0FFE6-FF5F-45CA-9CD0-6D66D76272AE}"/>
              </a:ext>
            </a:extLst>
          </p:cNvPr>
          <p:cNvPicPr>
            <a:picLocks noChangeAspect="1"/>
          </p:cNvPicPr>
          <p:nvPr/>
        </p:nvPicPr>
        <p:blipFill>
          <a:blip r:embed="rId7"/>
          <a:stretch>
            <a:fillRect/>
          </a:stretch>
        </p:blipFill>
        <p:spPr>
          <a:xfrm>
            <a:off x="5992772" y="2851906"/>
            <a:ext cx="914725" cy="1234016"/>
          </a:xfrm>
          <a:prstGeom prst="rect">
            <a:avLst/>
          </a:prstGeom>
        </p:spPr>
      </p:pic>
      <p:sp>
        <p:nvSpPr>
          <p:cNvPr id="18" name="矢印: 右 17">
            <a:extLst>
              <a:ext uri="{FF2B5EF4-FFF2-40B4-BE49-F238E27FC236}">
                <a16:creationId xmlns:a16="http://schemas.microsoft.com/office/drawing/2014/main" id="{3FE9B2F6-70A3-484C-A3AB-542B79B8CA7E}"/>
              </a:ext>
            </a:extLst>
          </p:cNvPr>
          <p:cNvSpPr/>
          <p:nvPr/>
        </p:nvSpPr>
        <p:spPr>
          <a:xfrm rot="10199967">
            <a:off x="6771000" y="2921175"/>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a:extLst>
              <a:ext uri="{FF2B5EF4-FFF2-40B4-BE49-F238E27FC236}">
                <a16:creationId xmlns:a16="http://schemas.microsoft.com/office/drawing/2014/main" id="{B0EC5971-02DB-4A95-9253-D9AD40F2A340}"/>
              </a:ext>
            </a:extLst>
          </p:cNvPr>
          <p:cNvPicPr>
            <a:picLocks noChangeAspect="1"/>
          </p:cNvPicPr>
          <p:nvPr/>
        </p:nvPicPr>
        <p:blipFill>
          <a:blip r:embed="rId8"/>
          <a:stretch>
            <a:fillRect/>
          </a:stretch>
        </p:blipFill>
        <p:spPr>
          <a:xfrm>
            <a:off x="3934619" y="2878824"/>
            <a:ext cx="1089374" cy="1551090"/>
          </a:xfrm>
          <a:prstGeom prst="rect">
            <a:avLst/>
          </a:prstGeom>
        </p:spPr>
      </p:pic>
      <p:sp>
        <p:nvSpPr>
          <p:cNvPr id="20" name="矢印: 右 19">
            <a:extLst>
              <a:ext uri="{FF2B5EF4-FFF2-40B4-BE49-F238E27FC236}">
                <a16:creationId xmlns:a16="http://schemas.microsoft.com/office/drawing/2014/main" id="{487D4159-EB0F-42B7-A9CE-B4D9124FEAFB}"/>
              </a:ext>
            </a:extLst>
          </p:cNvPr>
          <p:cNvSpPr/>
          <p:nvPr/>
        </p:nvSpPr>
        <p:spPr>
          <a:xfrm rot="5400000">
            <a:off x="2673781" y="3737357"/>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矢印: 右 20">
            <a:extLst>
              <a:ext uri="{FF2B5EF4-FFF2-40B4-BE49-F238E27FC236}">
                <a16:creationId xmlns:a16="http://schemas.microsoft.com/office/drawing/2014/main" id="{5236D370-E3E7-4A75-9D60-A1068B7A5744}"/>
              </a:ext>
            </a:extLst>
          </p:cNvPr>
          <p:cNvSpPr/>
          <p:nvPr/>
        </p:nvSpPr>
        <p:spPr>
          <a:xfrm rot="10199967">
            <a:off x="5217494" y="3176527"/>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CB69074D-5043-49DB-921D-9BDCB03C5901}"/>
              </a:ext>
            </a:extLst>
          </p:cNvPr>
          <p:cNvSpPr txBox="1"/>
          <p:nvPr/>
        </p:nvSpPr>
        <p:spPr>
          <a:xfrm>
            <a:off x="4706570" y="3706357"/>
            <a:ext cx="1581347" cy="609398"/>
          </a:xfrm>
          <a:prstGeom prst="rect">
            <a:avLst/>
          </a:prstGeom>
          <a:noFill/>
        </p:spPr>
        <p:txBody>
          <a:bodyPr wrap="square" rtlCol="0">
            <a:spAutoFit/>
          </a:bodyPr>
          <a:lstStyle/>
          <a:p>
            <a:pPr algn="ctr">
              <a:lnSpc>
                <a:spcPct val="70000"/>
              </a:lnSpc>
            </a:pPr>
            <a:r>
              <a:rPr lang="en-US" altLang="ja-JP" sz="4800" b="1" dirty="0">
                <a:latin typeface="MS UI Gothic" panose="020B0600070205080204" pitchFamily="50" charset="-128"/>
                <a:ea typeface="MS UI Gothic" panose="020B0600070205080204" pitchFamily="50" charset="-128"/>
              </a:rPr>
              <a:t>fire</a:t>
            </a:r>
          </a:p>
        </p:txBody>
      </p:sp>
      <p:pic>
        <p:nvPicPr>
          <p:cNvPr id="2050" name="Picture 2">
            <a:extLst>
              <a:ext uri="{FF2B5EF4-FFF2-40B4-BE49-F238E27FC236}">
                <a16:creationId xmlns:a16="http://schemas.microsoft.com/office/drawing/2014/main" id="{4A8D64A9-5B99-47E8-823F-AE9AB8A6CC9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36204" y="691940"/>
            <a:ext cx="3133215" cy="2080650"/>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a:extLst>
              <a:ext uri="{FF2B5EF4-FFF2-40B4-BE49-F238E27FC236}">
                <a16:creationId xmlns:a16="http://schemas.microsoft.com/office/drawing/2014/main" id="{90F159AB-8E46-41D7-A3C9-733AC75A6212}"/>
              </a:ext>
            </a:extLst>
          </p:cNvPr>
          <p:cNvSpPr txBox="1"/>
          <p:nvPr/>
        </p:nvSpPr>
        <p:spPr>
          <a:xfrm>
            <a:off x="59264" y="465379"/>
            <a:ext cx="6807818" cy="461665"/>
          </a:xfrm>
          <a:prstGeom prst="rect">
            <a:avLst/>
          </a:prstGeom>
          <a:noFill/>
        </p:spPr>
        <p:txBody>
          <a:bodyPr wrap="square">
            <a:spAutoFit/>
          </a:bodyPr>
          <a:lstStyle/>
          <a:p>
            <a:r>
              <a:rPr lang="ja-JP" altLang="en-US" sz="1200" dirty="0">
                <a:latin typeface="MS UI Gothic" panose="020B0600070205080204" pitchFamily="50" charset="-128"/>
                <a:ea typeface="MS UI Gothic" panose="020B0600070205080204" pitchFamily="50" charset="-128"/>
              </a:rPr>
              <a:t>https://commons.wikimedia.org/wiki/File:Successful_controlled_burn_at_Portsmouth_(7604691858).jpg</a:t>
            </a:r>
          </a:p>
          <a:p>
            <a:r>
              <a:rPr lang="ja-JP" altLang="en-US" sz="1200" dirty="0">
                <a:latin typeface="MS UI Gothic" panose="020B0600070205080204" pitchFamily="50" charset="-128"/>
                <a:ea typeface="MS UI Gothic" panose="020B0600070205080204" pitchFamily="50" charset="-128"/>
              </a:rPr>
              <a:t>ENERGY.GOV, Public domain, via Wikimedia Commons</a:t>
            </a:r>
          </a:p>
        </p:txBody>
      </p:sp>
    </p:spTree>
    <p:extLst>
      <p:ext uri="{BB962C8B-B14F-4D97-AF65-F5344CB8AC3E}">
        <p14:creationId xmlns:p14="http://schemas.microsoft.com/office/powerpoint/2010/main" val="864842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70ABEF8-AA43-4389-8406-2AB330E57CC6}"/>
              </a:ext>
            </a:extLst>
          </p:cNvPr>
          <p:cNvPicPr>
            <a:picLocks noChangeAspect="1"/>
          </p:cNvPicPr>
          <p:nvPr/>
        </p:nvPicPr>
        <p:blipFill>
          <a:blip r:embed="rId2"/>
          <a:stretch>
            <a:fillRect/>
          </a:stretch>
        </p:blipFill>
        <p:spPr>
          <a:xfrm>
            <a:off x="0" y="-4051"/>
            <a:ext cx="9144000" cy="470458"/>
          </a:xfrm>
          <a:prstGeom prst="rect">
            <a:avLst/>
          </a:prstGeom>
        </p:spPr>
      </p:pic>
      <p:pic>
        <p:nvPicPr>
          <p:cNvPr id="4" name="図 3" descr="アイコン&#10;&#10;自動的に生成された説明">
            <a:extLst>
              <a:ext uri="{FF2B5EF4-FFF2-40B4-BE49-F238E27FC236}">
                <a16:creationId xmlns:a16="http://schemas.microsoft.com/office/drawing/2014/main" id="{19FAD3B7-9D3C-4E0B-9E6D-E879E74B8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4818" y="3599543"/>
            <a:ext cx="3069776" cy="3069776"/>
          </a:xfrm>
          <a:prstGeom prst="rect">
            <a:avLst/>
          </a:prstGeom>
        </p:spPr>
      </p:pic>
      <p:pic>
        <p:nvPicPr>
          <p:cNvPr id="3074" name="Picture 2">
            <a:extLst>
              <a:ext uri="{FF2B5EF4-FFF2-40B4-BE49-F238E27FC236}">
                <a16:creationId xmlns:a16="http://schemas.microsoft.com/office/drawing/2014/main" id="{27D99EA9-5543-4A72-B58D-7BE4EE39CE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71" y="1537479"/>
            <a:ext cx="3606523" cy="2704892"/>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74B1367C-F471-4A8A-9538-93E0FA784C29}"/>
              </a:ext>
            </a:extLst>
          </p:cNvPr>
          <p:cNvSpPr txBox="1"/>
          <p:nvPr/>
        </p:nvSpPr>
        <p:spPr>
          <a:xfrm>
            <a:off x="150871" y="916347"/>
            <a:ext cx="7378432" cy="461665"/>
          </a:xfrm>
          <a:prstGeom prst="rect">
            <a:avLst/>
          </a:prstGeom>
          <a:noFill/>
        </p:spPr>
        <p:txBody>
          <a:bodyPr wrap="square">
            <a:spAutoFit/>
          </a:bodyPr>
          <a:lstStyle/>
          <a:p>
            <a:r>
              <a:rPr lang="ja-JP" altLang="en-US" sz="1200" dirty="0">
                <a:latin typeface="MS UI Gothic" panose="020B0600070205080204" pitchFamily="50" charset="-128"/>
                <a:ea typeface="MS UI Gothic" panose="020B0600070205080204" pitchFamily="50" charset="-128"/>
              </a:rPr>
              <a:t>https://commons.wikimedia.org/wiki/File:JinhuaHam.jpg</a:t>
            </a:r>
          </a:p>
          <a:p>
            <a:r>
              <a:rPr lang="ja-JP" altLang="en-US" sz="1200" dirty="0">
                <a:latin typeface="MS UI Gothic" panose="020B0600070205080204" pitchFamily="50" charset="-128"/>
                <a:ea typeface="MS UI Gothic" panose="020B0600070205080204" pitchFamily="50" charset="-128"/>
              </a:rPr>
              <a:t>helennawindylee, CC BY-SA 2.0 &lt;https://creativecommons.org/licenses/by-sa/2.0&gt;, via Wikimedia Commons</a:t>
            </a:r>
          </a:p>
        </p:txBody>
      </p:sp>
      <p:pic>
        <p:nvPicPr>
          <p:cNvPr id="7" name="図 6">
            <a:extLst>
              <a:ext uri="{FF2B5EF4-FFF2-40B4-BE49-F238E27FC236}">
                <a16:creationId xmlns:a16="http://schemas.microsoft.com/office/drawing/2014/main" id="{6420CB54-4830-4036-9E92-1296D736B76A}"/>
              </a:ext>
            </a:extLst>
          </p:cNvPr>
          <p:cNvPicPr>
            <a:picLocks noChangeAspect="1"/>
          </p:cNvPicPr>
          <p:nvPr/>
        </p:nvPicPr>
        <p:blipFill>
          <a:blip r:embed="rId5"/>
          <a:stretch>
            <a:fillRect/>
          </a:stretch>
        </p:blipFill>
        <p:spPr>
          <a:xfrm>
            <a:off x="4464274" y="2706634"/>
            <a:ext cx="1286626" cy="1967780"/>
          </a:xfrm>
          <a:prstGeom prst="rect">
            <a:avLst/>
          </a:prstGeom>
        </p:spPr>
      </p:pic>
      <p:sp>
        <p:nvSpPr>
          <p:cNvPr id="9" name="吹き出し: 四角形 8">
            <a:extLst>
              <a:ext uri="{FF2B5EF4-FFF2-40B4-BE49-F238E27FC236}">
                <a16:creationId xmlns:a16="http://schemas.microsoft.com/office/drawing/2014/main" id="{0C24CCA3-FA0B-4D0F-8094-94B8DA02D0E6}"/>
              </a:ext>
            </a:extLst>
          </p:cNvPr>
          <p:cNvSpPr/>
          <p:nvPr/>
        </p:nvSpPr>
        <p:spPr>
          <a:xfrm>
            <a:off x="3799434" y="1623610"/>
            <a:ext cx="3420139" cy="718207"/>
          </a:xfrm>
          <a:prstGeom prst="wedgeRectCallout">
            <a:avLst>
              <a:gd name="adj1" fmla="val -27519"/>
              <a:gd name="adj2" fmla="val 9968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kumimoji="1" lang="en-US" altLang="ja-JP" sz="2400" dirty="0">
                <a:solidFill>
                  <a:schemeClr val="tx1"/>
                </a:solidFill>
                <a:latin typeface="MS UI Gothic" panose="020B0600070205080204" pitchFamily="50" charset="-128"/>
                <a:ea typeface="MS UI Gothic" panose="020B0600070205080204" pitchFamily="50" charset="-128"/>
              </a:rPr>
              <a:t>Old form (Seal-engraving style of writing Kanji)</a:t>
            </a:r>
          </a:p>
        </p:txBody>
      </p:sp>
      <p:sp>
        <p:nvSpPr>
          <p:cNvPr id="11" name="テキスト ボックス 10">
            <a:extLst>
              <a:ext uri="{FF2B5EF4-FFF2-40B4-BE49-F238E27FC236}">
                <a16:creationId xmlns:a16="http://schemas.microsoft.com/office/drawing/2014/main" id="{14E352AC-1626-4F93-B128-55162FA9EDCC}"/>
              </a:ext>
            </a:extLst>
          </p:cNvPr>
          <p:cNvSpPr txBox="1"/>
          <p:nvPr/>
        </p:nvSpPr>
        <p:spPr>
          <a:xfrm>
            <a:off x="150871" y="4890068"/>
            <a:ext cx="6090272" cy="1889748"/>
          </a:xfrm>
          <a:prstGeom prst="rect">
            <a:avLst/>
          </a:prstGeom>
          <a:noFill/>
        </p:spPr>
        <p:txBody>
          <a:bodyPr wrap="square">
            <a:spAutoFit/>
          </a:bodyPr>
          <a:lstStyle/>
          <a:p>
            <a:pPr>
              <a:lnSpc>
                <a:spcPct val="80000"/>
              </a:lnSpc>
            </a:pPr>
            <a:r>
              <a:rPr lang="ja-JP" altLang="en-US" sz="4000" b="1" dirty="0">
                <a:latin typeface="MS UI Gothic" panose="020B0600070205080204" pitchFamily="50" charset="-128"/>
                <a:ea typeface="MS UI Gothic" panose="020B0600070205080204" pitchFamily="50" charset="-128"/>
              </a:rPr>
              <a:t>Dried meat hung up in </a:t>
            </a:r>
            <a:r>
              <a:rPr lang="ja-JP" altLang="en-US" sz="4000" b="1" dirty="0">
                <a:solidFill>
                  <a:srgbClr val="FF0000"/>
                </a:solidFill>
                <a:latin typeface="MS UI Gothic" panose="020B0600070205080204" pitchFamily="50" charset="-128"/>
                <a:ea typeface="MS UI Gothic" panose="020B0600070205080204" pitchFamily="50" charset="-128"/>
              </a:rPr>
              <a:t>winter</a:t>
            </a:r>
            <a:r>
              <a:rPr lang="ja-JP" altLang="en-US" sz="4000" b="1" dirty="0">
                <a:latin typeface="MS UI Gothic" panose="020B0600070205080204" pitchFamily="50" charset="-128"/>
                <a:ea typeface="MS UI Gothic" panose="020B0600070205080204" pitchFamily="50" charset="-128"/>
              </a:rPr>
              <a:t> as a preserved food</a:t>
            </a:r>
            <a:endParaRPr lang="en-US" altLang="ja-JP" sz="4000" b="1" dirty="0">
              <a:latin typeface="MS UI Gothic" panose="020B0600070205080204" pitchFamily="50" charset="-128"/>
              <a:ea typeface="MS UI Gothic" panose="020B0600070205080204" pitchFamily="50" charset="-128"/>
            </a:endParaRPr>
          </a:p>
          <a:p>
            <a:pPr>
              <a:lnSpc>
                <a:spcPct val="80000"/>
              </a:lnSpc>
            </a:pPr>
            <a:r>
              <a:rPr lang="en-US" altLang="ja-JP" sz="4000" b="1"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66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winter</a:t>
            </a:r>
            <a:endParaRPr lang="ja-JP" altLang="en-US" sz="4000" b="1" dirty="0">
              <a:solidFill>
                <a:srgbClr val="FF0000"/>
              </a:solidFill>
              <a:latin typeface="MS UI Gothic" panose="020B0600070205080204" pitchFamily="50" charset="-128"/>
              <a:ea typeface="MS UI Gothic" panose="020B0600070205080204" pitchFamily="50" charset="-128"/>
            </a:endParaRPr>
          </a:p>
        </p:txBody>
      </p:sp>
      <p:sp>
        <p:nvSpPr>
          <p:cNvPr id="12" name="矢印: 右 11">
            <a:extLst>
              <a:ext uri="{FF2B5EF4-FFF2-40B4-BE49-F238E27FC236}">
                <a16:creationId xmlns:a16="http://schemas.microsoft.com/office/drawing/2014/main" id="{52CD6DA4-10AE-4A41-8197-75491FBFC9A3}"/>
              </a:ext>
            </a:extLst>
          </p:cNvPr>
          <p:cNvSpPr/>
          <p:nvPr/>
        </p:nvSpPr>
        <p:spPr>
          <a:xfrm rot="2248265">
            <a:off x="4076784" y="2729470"/>
            <a:ext cx="575604"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4" name="図 13">
            <a:extLst>
              <a:ext uri="{FF2B5EF4-FFF2-40B4-BE49-F238E27FC236}">
                <a16:creationId xmlns:a16="http://schemas.microsoft.com/office/drawing/2014/main" id="{66F30E38-8C37-4BBD-A250-E2222AD37481}"/>
              </a:ext>
            </a:extLst>
          </p:cNvPr>
          <p:cNvPicPr>
            <a:picLocks noChangeAspect="1"/>
          </p:cNvPicPr>
          <p:nvPr/>
        </p:nvPicPr>
        <p:blipFill>
          <a:blip r:embed="rId6"/>
          <a:stretch>
            <a:fillRect/>
          </a:stretch>
        </p:blipFill>
        <p:spPr>
          <a:xfrm>
            <a:off x="0" y="460152"/>
            <a:ext cx="9144000" cy="470019"/>
          </a:xfrm>
          <a:prstGeom prst="rect">
            <a:avLst/>
          </a:prstGeom>
        </p:spPr>
      </p:pic>
      <p:sp>
        <p:nvSpPr>
          <p:cNvPr id="15" name="矢印: 右 14">
            <a:extLst>
              <a:ext uri="{FF2B5EF4-FFF2-40B4-BE49-F238E27FC236}">
                <a16:creationId xmlns:a16="http://schemas.microsoft.com/office/drawing/2014/main" id="{3D5E4B77-E8A4-4C76-895D-FF5D27A38A23}"/>
              </a:ext>
            </a:extLst>
          </p:cNvPr>
          <p:cNvSpPr/>
          <p:nvPr/>
        </p:nvSpPr>
        <p:spPr>
          <a:xfrm rot="2248265">
            <a:off x="5751574" y="4011684"/>
            <a:ext cx="575604"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6" name="図 15">
            <a:extLst>
              <a:ext uri="{FF2B5EF4-FFF2-40B4-BE49-F238E27FC236}">
                <a16:creationId xmlns:a16="http://schemas.microsoft.com/office/drawing/2014/main" id="{B9323356-018D-44BF-82BB-FEB5C3E36ECE}"/>
              </a:ext>
            </a:extLst>
          </p:cNvPr>
          <p:cNvPicPr>
            <a:picLocks noChangeAspect="1"/>
          </p:cNvPicPr>
          <p:nvPr/>
        </p:nvPicPr>
        <p:blipFill>
          <a:blip r:embed="rId7"/>
          <a:stretch>
            <a:fillRect/>
          </a:stretch>
        </p:blipFill>
        <p:spPr>
          <a:xfrm>
            <a:off x="7905734" y="2176927"/>
            <a:ext cx="733383" cy="921657"/>
          </a:xfrm>
          <a:prstGeom prst="rect">
            <a:avLst/>
          </a:prstGeom>
        </p:spPr>
      </p:pic>
      <p:sp>
        <p:nvSpPr>
          <p:cNvPr id="18" name="矢印: 右 17">
            <a:extLst>
              <a:ext uri="{FF2B5EF4-FFF2-40B4-BE49-F238E27FC236}">
                <a16:creationId xmlns:a16="http://schemas.microsoft.com/office/drawing/2014/main" id="{53F4E3B2-63E7-47AA-A8C9-5E70A31D99E4}"/>
              </a:ext>
            </a:extLst>
          </p:cNvPr>
          <p:cNvSpPr/>
          <p:nvPr/>
        </p:nvSpPr>
        <p:spPr>
          <a:xfrm rot="8728479">
            <a:off x="7270838" y="2288549"/>
            <a:ext cx="575604"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a:extLst>
              <a:ext uri="{FF2B5EF4-FFF2-40B4-BE49-F238E27FC236}">
                <a16:creationId xmlns:a16="http://schemas.microsoft.com/office/drawing/2014/main" id="{CE688F6F-6C01-45E8-9AAC-2DC0942E4321}"/>
              </a:ext>
            </a:extLst>
          </p:cNvPr>
          <p:cNvSpPr txBox="1"/>
          <p:nvPr/>
        </p:nvSpPr>
        <p:spPr>
          <a:xfrm>
            <a:off x="7217737" y="3006544"/>
            <a:ext cx="1581347" cy="609398"/>
          </a:xfrm>
          <a:prstGeom prst="rect">
            <a:avLst/>
          </a:prstGeom>
          <a:noFill/>
        </p:spPr>
        <p:txBody>
          <a:bodyPr wrap="square" rtlCol="0">
            <a:spAutoFit/>
          </a:bodyPr>
          <a:lstStyle/>
          <a:p>
            <a:pPr algn="ctr">
              <a:lnSpc>
                <a:spcPct val="70000"/>
              </a:lnSpc>
            </a:pPr>
            <a:r>
              <a:rPr lang="en-US" altLang="ja-JP" sz="4800" b="1" dirty="0">
                <a:latin typeface="MS UI Gothic" panose="020B0600070205080204" pitchFamily="50" charset="-128"/>
                <a:ea typeface="MS UI Gothic" panose="020B0600070205080204" pitchFamily="50" charset="-128"/>
              </a:rPr>
              <a:t>meat</a:t>
            </a:r>
          </a:p>
        </p:txBody>
      </p:sp>
      <p:pic>
        <p:nvPicPr>
          <p:cNvPr id="20" name="図 19">
            <a:extLst>
              <a:ext uri="{FF2B5EF4-FFF2-40B4-BE49-F238E27FC236}">
                <a16:creationId xmlns:a16="http://schemas.microsoft.com/office/drawing/2014/main" id="{B789F115-B520-4EEC-9744-B5676D61015D}"/>
              </a:ext>
            </a:extLst>
          </p:cNvPr>
          <p:cNvPicPr>
            <a:picLocks noChangeAspect="1"/>
          </p:cNvPicPr>
          <p:nvPr/>
        </p:nvPicPr>
        <p:blipFill>
          <a:blip r:embed="rId8"/>
          <a:stretch>
            <a:fillRect/>
          </a:stretch>
        </p:blipFill>
        <p:spPr>
          <a:xfrm>
            <a:off x="6465318" y="2439050"/>
            <a:ext cx="855546" cy="910743"/>
          </a:xfrm>
          <a:prstGeom prst="rect">
            <a:avLst/>
          </a:prstGeom>
        </p:spPr>
      </p:pic>
      <p:sp>
        <p:nvSpPr>
          <p:cNvPr id="22" name="矢印: 右 21">
            <a:extLst>
              <a:ext uri="{FF2B5EF4-FFF2-40B4-BE49-F238E27FC236}">
                <a16:creationId xmlns:a16="http://schemas.microsoft.com/office/drawing/2014/main" id="{E46F3300-8F66-45BD-B207-7808C8BFD4A6}"/>
              </a:ext>
            </a:extLst>
          </p:cNvPr>
          <p:cNvSpPr/>
          <p:nvPr/>
        </p:nvSpPr>
        <p:spPr>
          <a:xfrm rot="8728479">
            <a:off x="5801751" y="3095014"/>
            <a:ext cx="575604"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076" name="Picture 4" descr="塊肉のイラスト（脂身あり）">
            <a:extLst>
              <a:ext uri="{FF2B5EF4-FFF2-40B4-BE49-F238E27FC236}">
                <a16:creationId xmlns:a16="http://schemas.microsoft.com/office/drawing/2014/main" id="{80B087BE-37D3-46CE-A7A8-C79F10707CF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47083" y="882020"/>
            <a:ext cx="1515211" cy="1420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409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2E85BA8-C411-488A-9279-830165A8DAB8}"/>
              </a:ext>
            </a:extLst>
          </p:cNvPr>
          <p:cNvPicPr>
            <a:picLocks noChangeAspect="1"/>
          </p:cNvPicPr>
          <p:nvPr/>
        </p:nvPicPr>
        <p:blipFill>
          <a:blip r:embed="rId2"/>
          <a:stretch>
            <a:fillRect/>
          </a:stretch>
        </p:blipFill>
        <p:spPr>
          <a:xfrm>
            <a:off x="0" y="144951"/>
            <a:ext cx="9144000" cy="470458"/>
          </a:xfrm>
          <a:prstGeom prst="rect">
            <a:avLst/>
          </a:prstGeom>
        </p:spPr>
      </p:pic>
      <p:pic>
        <p:nvPicPr>
          <p:cNvPr id="4" name="図 3" descr="挿絵 が含まれている画像&#10;&#10;自動的に生成された説明">
            <a:extLst>
              <a:ext uri="{FF2B5EF4-FFF2-40B4-BE49-F238E27FC236}">
                <a16:creationId xmlns:a16="http://schemas.microsoft.com/office/drawing/2014/main" id="{12F4A672-FA4D-4C3C-8BDC-8BB2C7AEE2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3142" y="3604426"/>
            <a:ext cx="3120571" cy="3120571"/>
          </a:xfrm>
          <a:prstGeom prst="rect">
            <a:avLst/>
          </a:prstGeom>
        </p:spPr>
      </p:pic>
      <p:pic>
        <p:nvPicPr>
          <p:cNvPr id="5" name="Picture 4">
            <a:extLst>
              <a:ext uri="{FF2B5EF4-FFF2-40B4-BE49-F238E27FC236}">
                <a16:creationId xmlns:a16="http://schemas.microsoft.com/office/drawing/2014/main" id="{B8C17BBA-F61A-437F-8A57-076399844D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671" y="1083811"/>
            <a:ext cx="3126916" cy="2345187"/>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12845F1C-437E-4CE3-B44B-24255BC150EC}"/>
              </a:ext>
            </a:extLst>
          </p:cNvPr>
          <p:cNvSpPr txBox="1"/>
          <p:nvPr/>
        </p:nvSpPr>
        <p:spPr>
          <a:xfrm>
            <a:off x="345201" y="5213678"/>
            <a:ext cx="5547599" cy="1372683"/>
          </a:xfrm>
          <a:prstGeom prst="rect">
            <a:avLst/>
          </a:prstGeom>
          <a:noFill/>
        </p:spPr>
        <p:txBody>
          <a:bodyPr wrap="square">
            <a:spAutoFit/>
          </a:bodyPr>
          <a:lstStyle/>
          <a:p>
            <a:pPr>
              <a:lnSpc>
                <a:spcPct val="80000"/>
              </a:lnSpc>
            </a:pPr>
            <a:r>
              <a:rPr lang="en-US" altLang="ja-JP" sz="4400" b="1" dirty="0">
                <a:latin typeface="MS UI Gothic" panose="020B0600070205080204" pitchFamily="50" charset="-128"/>
                <a:ea typeface="MS UI Gothic" panose="020B0600070205080204" pitchFamily="50" charset="-128"/>
              </a:rPr>
              <a:t>city gate and city wall</a:t>
            </a:r>
          </a:p>
          <a:p>
            <a:pPr>
              <a:lnSpc>
                <a:spcPct val="80000"/>
              </a:lnSpc>
            </a:pPr>
            <a:r>
              <a:rPr lang="en-US" altLang="ja-JP" sz="4400" b="1"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60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city</a:t>
            </a:r>
            <a:endParaRPr lang="en-US" altLang="ja-JP" sz="4400" b="1" dirty="0">
              <a:solidFill>
                <a:srgbClr val="FF0000"/>
              </a:solidFill>
              <a:latin typeface="MS UI Gothic" panose="020B0600070205080204" pitchFamily="50" charset="-128"/>
              <a:ea typeface="MS UI Gothic" panose="020B0600070205080204" pitchFamily="50" charset="-128"/>
            </a:endParaRPr>
          </a:p>
        </p:txBody>
      </p:sp>
      <p:sp>
        <p:nvSpPr>
          <p:cNvPr id="8" name="矢印: 右 7">
            <a:extLst>
              <a:ext uri="{FF2B5EF4-FFF2-40B4-BE49-F238E27FC236}">
                <a16:creationId xmlns:a16="http://schemas.microsoft.com/office/drawing/2014/main" id="{E279CF58-6BB3-4009-BD20-DC021C0F0788}"/>
              </a:ext>
            </a:extLst>
          </p:cNvPr>
          <p:cNvSpPr/>
          <p:nvPr/>
        </p:nvSpPr>
        <p:spPr>
          <a:xfrm rot="1641103">
            <a:off x="3313061" y="3332828"/>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ACBD8A98-ECC7-4742-A4DD-7AF0626ED7A9}"/>
              </a:ext>
            </a:extLst>
          </p:cNvPr>
          <p:cNvCxnSpPr>
            <a:cxnSpLocks/>
          </p:cNvCxnSpPr>
          <p:nvPr/>
        </p:nvCxnSpPr>
        <p:spPr>
          <a:xfrm flipH="1">
            <a:off x="4028473" y="3604426"/>
            <a:ext cx="1171051" cy="8447"/>
          </a:xfrm>
          <a:prstGeom prst="line">
            <a:avLst/>
          </a:prstGeom>
          <a:ln w="165100" cap="rnd">
            <a:solidFill>
              <a:srgbClr val="FF0000">
                <a:alpha val="75000"/>
              </a:srgb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9A1EBFED-4DFB-4677-A1BD-EDDCD2E041C6}"/>
              </a:ext>
            </a:extLst>
          </p:cNvPr>
          <p:cNvCxnSpPr>
            <a:cxnSpLocks/>
          </p:cNvCxnSpPr>
          <p:nvPr/>
        </p:nvCxnSpPr>
        <p:spPr>
          <a:xfrm>
            <a:off x="4505411" y="3173702"/>
            <a:ext cx="0" cy="710229"/>
          </a:xfrm>
          <a:prstGeom prst="line">
            <a:avLst/>
          </a:prstGeom>
          <a:ln w="165100" cap="rnd">
            <a:solidFill>
              <a:srgbClr val="FF0000">
                <a:alpha val="75000"/>
              </a:srgb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D3E1E33D-3C51-4506-AEA8-3F6414EFF74D}"/>
              </a:ext>
            </a:extLst>
          </p:cNvPr>
          <p:cNvCxnSpPr>
            <a:cxnSpLocks/>
          </p:cNvCxnSpPr>
          <p:nvPr/>
        </p:nvCxnSpPr>
        <p:spPr>
          <a:xfrm flipH="1">
            <a:off x="4010873" y="4001543"/>
            <a:ext cx="365030" cy="805959"/>
          </a:xfrm>
          <a:prstGeom prst="line">
            <a:avLst/>
          </a:prstGeom>
          <a:ln w="165100" cap="rnd">
            <a:solidFill>
              <a:srgbClr val="FF0000">
                <a:alpha val="75000"/>
              </a:srgb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3D85429B-0CC5-4848-87B1-025E494C406D}"/>
              </a:ext>
            </a:extLst>
          </p:cNvPr>
          <p:cNvCxnSpPr>
            <a:cxnSpLocks/>
          </p:cNvCxnSpPr>
          <p:nvPr/>
        </p:nvCxnSpPr>
        <p:spPr>
          <a:xfrm>
            <a:off x="4828635" y="3971342"/>
            <a:ext cx="413392" cy="836160"/>
          </a:xfrm>
          <a:prstGeom prst="line">
            <a:avLst/>
          </a:prstGeom>
          <a:ln w="165100" cap="rnd">
            <a:solidFill>
              <a:srgbClr val="FF0000">
                <a:alpha val="75000"/>
              </a:srgbClr>
            </a:solidFill>
          </a:ln>
        </p:spPr>
        <p:style>
          <a:lnRef idx="1">
            <a:schemeClr val="accent1"/>
          </a:lnRef>
          <a:fillRef idx="0">
            <a:schemeClr val="accent1"/>
          </a:fillRef>
          <a:effectRef idx="0">
            <a:schemeClr val="accent1"/>
          </a:effectRef>
          <a:fontRef idx="minor">
            <a:schemeClr val="tx1"/>
          </a:fontRef>
        </p:style>
      </p:cxnSp>
      <p:sp>
        <p:nvSpPr>
          <p:cNvPr id="13" name="フローチャート: 論理積ゲート 12">
            <a:extLst>
              <a:ext uri="{FF2B5EF4-FFF2-40B4-BE49-F238E27FC236}">
                <a16:creationId xmlns:a16="http://schemas.microsoft.com/office/drawing/2014/main" id="{D4CBB906-3CD1-4BB6-A64A-A319EC6D1723}"/>
              </a:ext>
            </a:extLst>
          </p:cNvPr>
          <p:cNvSpPr/>
          <p:nvPr/>
        </p:nvSpPr>
        <p:spPr>
          <a:xfrm rot="16200000">
            <a:off x="4193121" y="4401474"/>
            <a:ext cx="805958" cy="456804"/>
          </a:xfrm>
          <a:prstGeom prst="flowChartDela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01842F0A-B64F-4D7D-A7FC-96D053E59F31}"/>
              </a:ext>
            </a:extLst>
          </p:cNvPr>
          <p:cNvCxnSpPr>
            <a:cxnSpLocks/>
          </p:cNvCxnSpPr>
          <p:nvPr/>
        </p:nvCxnSpPr>
        <p:spPr>
          <a:xfrm>
            <a:off x="4720875" y="3184208"/>
            <a:ext cx="0" cy="699723"/>
          </a:xfrm>
          <a:prstGeom prst="line">
            <a:avLst/>
          </a:prstGeom>
          <a:ln w="165100" cap="rnd">
            <a:solidFill>
              <a:srgbClr val="FF0000">
                <a:alpha val="75000"/>
              </a:srgb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C9BBACD-43AC-4C42-9550-F70926F48D87}"/>
              </a:ext>
            </a:extLst>
          </p:cNvPr>
          <p:cNvCxnSpPr>
            <a:cxnSpLocks/>
          </p:cNvCxnSpPr>
          <p:nvPr/>
        </p:nvCxnSpPr>
        <p:spPr>
          <a:xfrm flipH="1">
            <a:off x="4505411" y="3177222"/>
            <a:ext cx="199698" cy="0"/>
          </a:xfrm>
          <a:prstGeom prst="line">
            <a:avLst/>
          </a:prstGeom>
          <a:ln w="165100" cap="rnd">
            <a:solidFill>
              <a:srgbClr val="FF0000">
                <a:alpha val="75000"/>
              </a:srgb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D951BB92-E104-42A7-8A08-B4C8290359DB}"/>
              </a:ext>
            </a:extLst>
          </p:cNvPr>
          <p:cNvCxnSpPr>
            <a:cxnSpLocks/>
          </p:cNvCxnSpPr>
          <p:nvPr/>
        </p:nvCxnSpPr>
        <p:spPr>
          <a:xfrm flipH="1">
            <a:off x="4039444" y="3883931"/>
            <a:ext cx="1171051" cy="8447"/>
          </a:xfrm>
          <a:prstGeom prst="line">
            <a:avLst/>
          </a:prstGeom>
          <a:ln w="165100" cap="rnd">
            <a:solidFill>
              <a:srgbClr val="FF0000">
                <a:alpha val="75000"/>
              </a:srgbClr>
            </a:solidFill>
          </a:ln>
        </p:spPr>
        <p:style>
          <a:lnRef idx="1">
            <a:schemeClr val="accent1"/>
          </a:lnRef>
          <a:fillRef idx="0">
            <a:schemeClr val="accent1"/>
          </a:fillRef>
          <a:effectRef idx="0">
            <a:schemeClr val="accent1"/>
          </a:effectRef>
          <a:fontRef idx="minor">
            <a:schemeClr val="tx1"/>
          </a:fontRef>
        </p:style>
      </p:cxnSp>
      <p:sp>
        <p:nvSpPr>
          <p:cNvPr id="17" name="矢印: 右 16">
            <a:extLst>
              <a:ext uri="{FF2B5EF4-FFF2-40B4-BE49-F238E27FC236}">
                <a16:creationId xmlns:a16="http://schemas.microsoft.com/office/drawing/2014/main" id="{FBEF753E-FF6C-4494-A7F0-B36842C2ADC5}"/>
              </a:ext>
            </a:extLst>
          </p:cNvPr>
          <p:cNvSpPr/>
          <p:nvPr/>
        </p:nvSpPr>
        <p:spPr>
          <a:xfrm rot="1641103">
            <a:off x="5343003" y="4170229"/>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98" name="Picture 2">
            <a:extLst>
              <a:ext uri="{FF2B5EF4-FFF2-40B4-BE49-F238E27FC236}">
                <a16:creationId xmlns:a16="http://schemas.microsoft.com/office/drawing/2014/main" id="{96574933-68CB-492C-B789-D27A03C138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4960" y="1019936"/>
            <a:ext cx="3279114" cy="245933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B2A99911-5AC0-4101-8031-0D82BF57377D}"/>
              </a:ext>
            </a:extLst>
          </p:cNvPr>
          <p:cNvSpPr txBox="1"/>
          <p:nvPr/>
        </p:nvSpPr>
        <p:spPr>
          <a:xfrm>
            <a:off x="107070" y="624469"/>
            <a:ext cx="7324244" cy="646331"/>
          </a:xfrm>
          <a:prstGeom prst="rect">
            <a:avLst/>
          </a:prstGeom>
          <a:noFill/>
        </p:spPr>
        <p:txBody>
          <a:bodyPr wrap="square">
            <a:spAutoFit/>
          </a:bodyPr>
          <a:lstStyle/>
          <a:p>
            <a:r>
              <a:rPr lang="en-US" altLang="ja-JP" sz="1200" dirty="0">
                <a:latin typeface="MS UI Gothic" panose="020B0600070205080204" pitchFamily="50" charset="-128"/>
                <a:ea typeface="MS UI Gothic" panose="020B0600070205080204" pitchFamily="50" charset="-128"/>
              </a:rPr>
              <a:t>https://commons.wikimedia.org/wiki/File:XiAn_CityWall_SouthGate3.jpg   </a:t>
            </a:r>
            <a:r>
              <a:rPr lang="ja-JP" altLang="en-US" sz="1200" dirty="0">
                <a:latin typeface="MS UI Gothic" panose="020B0600070205080204" pitchFamily="50" charset="-128"/>
                <a:ea typeface="MS UI Gothic" panose="020B0600070205080204" pitchFamily="50" charset="-128"/>
              </a:rPr>
              <a:t>西安城墙</a:t>
            </a:r>
            <a:r>
              <a:rPr lang="en-US" altLang="ja-JP" sz="1200" dirty="0">
                <a:latin typeface="MS UI Gothic" panose="020B0600070205080204" pitchFamily="50" charset="-128"/>
                <a:ea typeface="MS UI Gothic" panose="020B0600070205080204" pitchFamily="50" charset="-128"/>
              </a:rPr>
              <a:t>-</a:t>
            </a:r>
            <a:r>
              <a:rPr lang="ja-JP" altLang="en-US" sz="1200" dirty="0">
                <a:latin typeface="MS UI Gothic" panose="020B0600070205080204" pitchFamily="50" charset="-128"/>
                <a:ea typeface="MS UI Gothic" panose="020B0600070205080204" pitchFamily="50" charset="-128"/>
              </a:rPr>
              <a:t>南门</a:t>
            </a:r>
            <a:r>
              <a:rPr lang="en-US" altLang="ja-JP" sz="1200" dirty="0">
                <a:latin typeface="MS UI Gothic" panose="020B0600070205080204" pitchFamily="50" charset="-128"/>
                <a:ea typeface="MS UI Gothic" panose="020B0600070205080204" pitchFamily="50" charset="-128"/>
              </a:rPr>
              <a:t>-</a:t>
            </a:r>
            <a:r>
              <a:rPr lang="ja-JP" altLang="en-US" sz="1200" dirty="0">
                <a:latin typeface="MS UI Gothic" panose="020B0600070205080204" pitchFamily="50" charset="-128"/>
                <a:ea typeface="MS UI Gothic" panose="020B0600070205080204" pitchFamily="50" charset="-128"/>
              </a:rPr>
              <a:t>瓮城 </a:t>
            </a:r>
            <a:r>
              <a:rPr lang="en-US" altLang="ja-JP" sz="1200" dirty="0" err="1">
                <a:latin typeface="MS UI Gothic" panose="020B0600070205080204" pitchFamily="50" charset="-128"/>
                <a:ea typeface="MS UI Gothic" panose="020B0600070205080204" pitchFamily="50" charset="-128"/>
              </a:rPr>
              <a:t>Jamguo</a:t>
            </a:r>
            <a:r>
              <a:rPr lang="en-US" altLang="ja-JP" sz="1200" dirty="0">
                <a:latin typeface="MS UI Gothic" panose="020B0600070205080204" pitchFamily="50" charset="-128"/>
                <a:ea typeface="MS UI Gothic" panose="020B0600070205080204" pitchFamily="50" charset="-128"/>
              </a:rPr>
              <a:t> </a:t>
            </a:r>
            <a:r>
              <a:rPr lang="ja-JP" altLang="en-US" sz="1200" dirty="0">
                <a:latin typeface="MS UI Gothic" panose="020B0600070205080204" pitchFamily="50" charset="-128"/>
                <a:ea typeface="MS UI Gothic" panose="020B0600070205080204" pitchFamily="50" charset="-128"/>
              </a:rPr>
              <a:t>摄于</a:t>
            </a:r>
            <a:endParaRPr lang="en-US" altLang="ja-JP" sz="1200" dirty="0">
              <a:latin typeface="MS UI Gothic" panose="020B0600070205080204" pitchFamily="50" charset="-128"/>
              <a:ea typeface="MS UI Gothic" panose="020B0600070205080204" pitchFamily="50" charset="-128"/>
            </a:endParaRPr>
          </a:p>
          <a:p>
            <a:r>
              <a:rPr lang="en-US" altLang="ja-JP" sz="1200" dirty="0">
                <a:latin typeface="MS UI Gothic" panose="020B0600070205080204" pitchFamily="50" charset="-128"/>
                <a:ea typeface="MS UI Gothic" panose="020B0600070205080204" pitchFamily="50" charset="-128"/>
              </a:rPr>
              <a:t>https://commons.wikimedia.org/wiki/File:XiAn_CityWall_DiLou.jpg    </a:t>
            </a:r>
            <a:r>
              <a:rPr lang="ja-JP" altLang="en-US" sz="1200" dirty="0">
                <a:latin typeface="MS UI Gothic" panose="020B0600070205080204" pitchFamily="50" charset="-128"/>
                <a:ea typeface="MS UI Gothic" panose="020B0600070205080204" pitchFamily="50" charset="-128"/>
              </a:rPr>
              <a:t>西安城墙</a:t>
            </a:r>
            <a:r>
              <a:rPr lang="en-US" altLang="ja-JP" sz="1200" dirty="0">
                <a:latin typeface="MS UI Gothic" panose="020B0600070205080204" pitchFamily="50" charset="-128"/>
                <a:ea typeface="MS UI Gothic" panose="020B0600070205080204" pitchFamily="50" charset="-128"/>
              </a:rPr>
              <a:t>-</a:t>
            </a:r>
            <a:r>
              <a:rPr lang="ja-JP" altLang="en-US" sz="1200" dirty="0">
                <a:latin typeface="MS UI Gothic" panose="020B0600070205080204" pitchFamily="50" charset="-128"/>
                <a:ea typeface="MS UI Gothic" panose="020B0600070205080204" pitchFamily="50" charset="-128"/>
              </a:rPr>
              <a:t>南门</a:t>
            </a:r>
            <a:r>
              <a:rPr lang="en-US" altLang="ja-JP" sz="1200" dirty="0">
                <a:latin typeface="MS UI Gothic" panose="020B0600070205080204" pitchFamily="50" charset="-128"/>
                <a:ea typeface="MS UI Gothic" panose="020B0600070205080204" pitchFamily="50" charset="-128"/>
              </a:rPr>
              <a:t>-</a:t>
            </a:r>
            <a:r>
              <a:rPr lang="ja-JP" altLang="en-US" sz="1200" dirty="0">
                <a:latin typeface="MS UI Gothic" panose="020B0600070205080204" pitchFamily="50" charset="-128"/>
                <a:ea typeface="MS UI Gothic" panose="020B0600070205080204" pitchFamily="50" charset="-128"/>
              </a:rPr>
              <a:t>瓮城 </a:t>
            </a:r>
            <a:r>
              <a:rPr lang="en-US" altLang="ja-JP" sz="1200" dirty="0" err="1">
                <a:latin typeface="MS UI Gothic" panose="020B0600070205080204" pitchFamily="50" charset="-128"/>
                <a:ea typeface="MS UI Gothic" panose="020B0600070205080204" pitchFamily="50" charset="-128"/>
              </a:rPr>
              <a:t>Jamguo</a:t>
            </a:r>
            <a:r>
              <a:rPr lang="en-US" altLang="ja-JP" sz="1200" dirty="0">
                <a:latin typeface="MS UI Gothic" panose="020B0600070205080204" pitchFamily="50" charset="-128"/>
                <a:ea typeface="MS UI Gothic" panose="020B0600070205080204" pitchFamily="50" charset="-128"/>
              </a:rPr>
              <a:t> </a:t>
            </a:r>
            <a:r>
              <a:rPr lang="ja-JP" altLang="en-US" sz="1200" dirty="0">
                <a:latin typeface="MS UI Gothic" panose="020B0600070205080204" pitchFamily="50" charset="-128"/>
                <a:ea typeface="MS UI Gothic" panose="020B0600070205080204" pitchFamily="50" charset="-128"/>
              </a:rPr>
              <a:t>摄于</a:t>
            </a:r>
          </a:p>
          <a:p>
            <a:r>
              <a:rPr lang="en-US" altLang="ja-JP" sz="1200" dirty="0" err="1">
                <a:latin typeface="MS UI Gothic" panose="020B0600070205080204" pitchFamily="50" charset="-128"/>
                <a:ea typeface="MS UI Gothic" panose="020B0600070205080204" pitchFamily="50" charset="-128"/>
              </a:rPr>
              <a:t>Jamguo</a:t>
            </a:r>
            <a:r>
              <a:rPr lang="en-US" altLang="ja-JP" sz="1200" dirty="0">
                <a:latin typeface="MS UI Gothic" panose="020B0600070205080204" pitchFamily="50" charset="-128"/>
                <a:ea typeface="MS UI Gothic" panose="020B0600070205080204" pitchFamily="50" charset="-128"/>
              </a:rPr>
              <a:t>, CC  BY-SA 1.0</a:t>
            </a:r>
            <a:endParaRPr lang="ja-JP" altLang="en-US" sz="1200" dirty="0">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145550767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3242</TotalTime>
  <Words>431</Words>
  <Application>Microsoft Office PowerPoint</Application>
  <PresentationFormat>画面に合わせる (4:3)</PresentationFormat>
  <Paragraphs>35</Paragraphs>
  <Slides>8</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8</vt:i4>
      </vt:variant>
    </vt:vector>
  </HeadingPairs>
  <TitlesOfParts>
    <vt:vector size="15" baseType="lpstr">
      <vt:lpstr>MS UI Gothic</vt:lpstr>
      <vt:lpstr>游ゴシック</vt:lpstr>
      <vt:lpstr>Arial</vt:lpstr>
      <vt:lpstr>Calibri</vt:lpstr>
      <vt:lpstr>Calibri Light</vt:lpstr>
      <vt:lpstr>Wingdings</vt:lpstr>
      <vt:lpstr>Office テーマ</vt:lpstr>
      <vt:lpstr>Free Kanji Material  無料漢字教材 kanji0135-0139　新城直樹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新城　直樹</dc:creator>
  <cp:lastModifiedBy>新城　直樹</cp:lastModifiedBy>
  <cp:revision>95</cp:revision>
  <dcterms:created xsi:type="dcterms:W3CDTF">2022-02-04T14:29:48Z</dcterms:created>
  <dcterms:modified xsi:type="dcterms:W3CDTF">2022-03-12T07:55:03Z</dcterms:modified>
</cp:coreProperties>
</file>