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2" r:id="rId2"/>
    <p:sldId id="543" r:id="rId3"/>
    <p:sldId id="539" r:id="rId4"/>
    <p:sldId id="299" r:id="rId5"/>
    <p:sldId id="300" r:id="rId6"/>
    <p:sldId id="301" r:id="rId7"/>
    <p:sldId id="30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56" d="100"/>
          <a:sy n="56" d="100"/>
        </p:scale>
        <p:origin x="2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gif"/></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kanji0045-0048</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AGIF/APNG</a:t>
            </a:r>
            <a:r>
              <a:rPr kumimoji="1" lang="ja-JP" altLang="en-US" dirty="0"/>
              <a:t>ファイルは全て新城が作成したものです。書き順ファイルを編集・加工するために編集用ファイルがほしいという方はご連絡ください（</a:t>
            </a:r>
            <a:r>
              <a:rPr kumimoji="1" lang="en-US" altLang="ja-JP" dirty="0" err="1"/>
              <a:t>RealPaint</a:t>
            </a:r>
            <a:r>
              <a:rPr kumimoji="1" lang="ja-JP" altLang="en-US" dirty="0"/>
              <a:t>で作成しましたので，</a:t>
            </a:r>
            <a:r>
              <a:rPr kumimoji="1" lang="en-US" altLang="ja-JP" dirty="0" err="1"/>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3BF303C7-5EC0-4824-925B-CDC1A9A3F4AB}"/>
              </a:ext>
            </a:extLst>
          </p:cNvPr>
          <p:cNvPicPr>
            <a:picLocks noChangeAspect="1"/>
          </p:cNvPicPr>
          <p:nvPr/>
        </p:nvPicPr>
        <p:blipFill rotWithShape="1">
          <a:blip r:embed="rId2"/>
          <a:srcRect b="78807"/>
          <a:stretch/>
        </p:blipFill>
        <p:spPr>
          <a:xfrm>
            <a:off x="1569627" y="883667"/>
            <a:ext cx="6004745" cy="1290189"/>
          </a:xfrm>
          <a:prstGeom prst="rect">
            <a:avLst/>
          </a:prstGeom>
        </p:spPr>
      </p:pic>
      <p:pic>
        <p:nvPicPr>
          <p:cNvPr id="4" name="図 3">
            <a:extLst>
              <a:ext uri="{FF2B5EF4-FFF2-40B4-BE49-F238E27FC236}">
                <a16:creationId xmlns:a16="http://schemas.microsoft.com/office/drawing/2014/main" id="{22173722-2D05-489A-BB4A-881AE7652EC8}"/>
              </a:ext>
            </a:extLst>
          </p:cNvPr>
          <p:cNvPicPr>
            <a:picLocks noChangeAspect="1"/>
          </p:cNvPicPr>
          <p:nvPr/>
        </p:nvPicPr>
        <p:blipFill>
          <a:blip r:embed="rId3"/>
          <a:stretch>
            <a:fillRect/>
          </a:stretch>
        </p:blipFill>
        <p:spPr>
          <a:xfrm>
            <a:off x="0" y="2648991"/>
            <a:ext cx="9144000" cy="1819275"/>
          </a:xfrm>
          <a:prstGeom prst="rect">
            <a:avLst/>
          </a:prstGeom>
        </p:spPr>
      </p:pic>
    </p:spTree>
    <p:extLst>
      <p:ext uri="{BB962C8B-B14F-4D97-AF65-F5344CB8AC3E}">
        <p14:creationId xmlns:p14="http://schemas.microsoft.com/office/powerpoint/2010/main" val="38626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5258F80-7DFF-44BF-A3EE-90254A38A473}"/>
              </a:ext>
            </a:extLst>
          </p:cNvPr>
          <p:cNvPicPr>
            <a:picLocks noChangeAspect="1"/>
          </p:cNvPicPr>
          <p:nvPr/>
        </p:nvPicPr>
        <p:blipFill>
          <a:blip r:embed="rId2"/>
          <a:stretch>
            <a:fillRect/>
          </a:stretch>
        </p:blipFill>
        <p:spPr>
          <a:xfrm>
            <a:off x="0" y="52367"/>
            <a:ext cx="9144000" cy="470458"/>
          </a:xfrm>
          <a:prstGeom prst="rect">
            <a:avLst/>
          </a:prstGeom>
        </p:spPr>
      </p:pic>
      <p:pic>
        <p:nvPicPr>
          <p:cNvPr id="4" name="図 3" descr="ロゴ&#10;&#10;自動的に生成された説明">
            <a:extLst>
              <a:ext uri="{FF2B5EF4-FFF2-40B4-BE49-F238E27FC236}">
                <a16:creationId xmlns:a16="http://schemas.microsoft.com/office/drawing/2014/main" id="{DC4F3142-9277-4534-89B2-5E6E37B1E6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0240" y="3591560"/>
            <a:ext cx="2966720" cy="2966720"/>
          </a:xfrm>
          <a:prstGeom prst="rect">
            <a:avLst/>
          </a:prstGeom>
        </p:spPr>
      </p:pic>
      <p:pic>
        <p:nvPicPr>
          <p:cNvPr id="6" name="図 5">
            <a:extLst>
              <a:ext uri="{FF2B5EF4-FFF2-40B4-BE49-F238E27FC236}">
                <a16:creationId xmlns:a16="http://schemas.microsoft.com/office/drawing/2014/main" id="{15449567-883E-4DD2-8519-1A43BA119A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1160" y="898952"/>
            <a:ext cx="2346960" cy="2346960"/>
          </a:xfrm>
          <a:prstGeom prst="rect">
            <a:avLst/>
          </a:prstGeom>
        </p:spPr>
      </p:pic>
      <p:pic>
        <p:nvPicPr>
          <p:cNvPr id="22" name="図 21">
            <a:extLst>
              <a:ext uri="{FF2B5EF4-FFF2-40B4-BE49-F238E27FC236}">
                <a16:creationId xmlns:a16="http://schemas.microsoft.com/office/drawing/2014/main" id="{33759107-2B7B-4ADD-A875-8958684BDE3B}"/>
              </a:ext>
            </a:extLst>
          </p:cNvPr>
          <p:cNvPicPr>
            <a:picLocks noChangeAspect="1"/>
          </p:cNvPicPr>
          <p:nvPr/>
        </p:nvPicPr>
        <p:blipFill>
          <a:blip r:embed="rId5"/>
          <a:stretch>
            <a:fillRect/>
          </a:stretch>
        </p:blipFill>
        <p:spPr>
          <a:xfrm>
            <a:off x="3275063" y="2157799"/>
            <a:ext cx="1709891" cy="2176225"/>
          </a:xfrm>
          <a:prstGeom prst="rect">
            <a:avLst/>
          </a:prstGeom>
        </p:spPr>
      </p:pic>
      <p:sp>
        <p:nvSpPr>
          <p:cNvPr id="23" name="テキスト ボックス 22">
            <a:extLst>
              <a:ext uri="{FF2B5EF4-FFF2-40B4-BE49-F238E27FC236}">
                <a16:creationId xmlns:a16="http://schemas.microsoft.com/office/drawing/2014/main" id="{C6DA916C-8A04-4EF1-B38C-4D6D7AB8DADD}"/>
              </a:ext>
            </a:extLst>
          </p:cNvPr>
          <p:cNvSpPr txBox="1"/>
          <p:nvPr/>
        </p:nvSpPr>
        <p:spPr>
          <a:xfrm>
            <a:off x="4984954" y="1349306"/>
            <a:ext cx="3465872" cy="1446550"/>
          </a:xfrm>
          <a:prstGeom prst="rect">
            <a:avLst/>
          </a:prstGeom>
          <a:noFill/>
        </p:spPr>
        <p:txBody>
          <a:bodyPr wrap="square" rtlCol="0">
            <a:spAutoFit/>
          </a:bodyPr>
          <a:lstStyle/>
          <a:p>
            <a:r>
              <a:rPr kumimoji="1" lang="en-US" altLang="ja-JP" sz="4400" dirty="0">
                <a:solidFill>
                  <a:srgbClr val="FF0000"/>
                </a:solidFill>
                <a:latin typeface="MS UI Gothic" panose="020B0600070205080204" pitchFamily="50" charset="-128"/>
                <a:ea typeface="MS UI Gothic" panose="020B0600070205080204" pitchFamily="50" charset="-128"/>
              </a:rPr>
              <a:t>big</a:t>
            </a:r>
            <a:r>
              <a:rPr kumimoji="1" lang="en-US" altLang="ja-JP" sz="4400" dirty="0">
                <a:latin typeface="MS UI Gothic" panose="020B0600070205080204" pitchFamily="50" charset="-128"/>
                <a:ea typeface="MS UI Gothic" panose="020B0600070205080204" pitchFamily="50" charset="-128"/>
              </a:rPr>
              <a:t> gesture</a:t>
            </a:r>
          </a:p>
          <a:p>
            <a:r>
              <a:rPr kumimoji="1" lang="en-US" altLang="ja-JP" sz="4400" dirty="0">
                <a:latin typeface="MS UI Gothic" panose="020B0600070205080204" pitchFamily="50" charset="-128"/>
                <a:ea typeface="MS UI Gothic" panose="020B0600070205080204" pitchFamily="50" charset="-128"/>
                <a:sym typeface="Wingdings" panose="05000000000000000000" pitchFamily="2" charset="2"/>
              </a:rPr>
              <a:t> </a:t>
            </a:r>
            <a:r>
              <a:rPr kumimoji="1"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big, large</a:t>
            </a:r>
            <a:endParaRPr kumimoji="1" lang="ja-JP" altLang="en-US" sz="4400" dirty="0">
              <a:solidFill>
                <a:srgbClr val="FF0000"/>
              </a:solidFill>
              <a:latin typeface="MS UI Gothic" panose="020B0600070205080204" pitchFamily="50" charset="-128"/>
              <a:ea typeface="MS UI Gothic" panose="020B0600070205080204" pitchFamily="50" charset="-128"/>
            </a:endParaRPr>
          </a:p>
        </p:txBody>
      </p:sp>
      <p:sp>
        <p:nvSpPr>
          <p:cNvPr id="24" name="矢印: 右 23">
            <a:extLst>
              <a:ext uri="{FF2B5EF4-FFF2-40B4-BE49-F238E27FC236}">
                <a16:creationId xmlns:a16="http://schemas.microsoft.com/office/drawing/2014/main" id="{89715567-D1AB-4F94-AE12-3C38BA10DA3A}"/>
              </a:ext>
            </a:extLst>
          </p:cNvPr>
          <p:cNvSpPr/>
          <p:nvPr/>
        </p:nvSpPr>
        <p:spPr>
          <a:xfrm rot="2292789">
            <a:off x="2551950" y="2287866"/>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矢印: 右 24">
            <a:extLst>
              <a:ext uri="{FF2B5EF4-FFF2-40B4-BE49-F238E27FC236}">
                <a16:creationId xmlns:a16="http://schemas.microsoft.com/office/drawing/2014/main" id="{19089956-8299-4EB9-9C1B-BE5A886097B1}"/>
              </a:ext>
            </a:extLst>
          </p:cNvPr>
          <p:cNvSpPr/>
          <p:nvPr/>
        </p:nvSpPr>
        <p:spPr>
          <a:xfrm rot="2292789">
            <a:off x="5226929" y="4140505"/>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82427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F726A60-C939-4E7B-B9E0-0B16A9F2D197}"/>
              </a:ext>
            </a:extLst>
          </p:cNvPr>
          <p:cNvPicPr>
            <a:picLocks noChangeAspect="1"/>
          </p:cNvPicPr>
          <p:nvPr/>
        </p:nvPicPr>
        <p:blipFill>
          <a:blip r:embed="rId2"/>
          <a:stretch>
            <a:fillRect/>
          </a:stretch>
        </p:blipFill>
        <p:spPr>
          <a:xfrm>
            <a:off x="0" y="58992"/>
            <a:ext cx="9144000" cy="470458"/>
          </a:xfrm>
          <a:prstGeom prst="rect">
            <a:avLst/>
          </a:prstGeom>
        </p:spPr>
      </p:pic>
      <p:sp>
        <p:nvSpPr>
          <p:cNvPr id="4" name="矢印: 右 3">
            <a:extLst>
              <a:ext uri="{FF2B5EF4-FFF2-40B4-BE49-F238E27FC236}">
                <a16:creationId xmlns:a16="http://schemas.microsoft.com/office/drawing/2014/main" id="{B142015D-7C24-430F-AF38-EDDD09763437}"/>
              </a:ext>
            </a:extLst>
          </p:cNvPr>
          <p:cNvSpPr/>
          <p:nvPr/>
        </p:nvSpPr>
        <p:spPr>
          <a:xfrm rot="2292789">
            <a:off x="2386853" y="2760568"/>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矢印: 右 4">
            <a:extLst>
              <a:ext uri="{FF2B5EF4-FFF2-40B4-BE49-F238E27FC236}">
                <a16:creationId xmlns:a16="http://schemas.microsoft.com/office/drawing/2014/main" id="{43BCD477-E85B-4648-B90A-6E59E5B153D5}"/>
              </a:ext>
            </a:extLst>
          </p:cNvPr>
          <p:cNvSpPr/>
          <p:nvPr/>
        </p:nvSpPr>
        <p:spPr>
          <a:xfrm rot="2292789">
            <a:off x="5415617" y="4505247"/>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descr="ロゴ, アイコン&#10;&#10;自動的に生成された説明">
            <a:extLst>
              <a:ext uri="{FF2B5EF4-FFF2-40B4-BE49-F238E27FC236}">
                <a16:creationId xmlns:a16="http://schemas.microsoft.com/office/drawing/2014/main" id="{9320ECF4-E9CC-4C5D-846B-0964F11B3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4715" y="3768212"/>
            <a:ext cx="2912807" cy="2912807"/>
          </a:xfrm>
          <a:prstGeom prst="rect">
            <a:avLst/>
          </a:prstGeom>
        </p:spPr>
      </p:pic>
      <p:cxnSp>
        <p:nvCxnSpPr>
          <p:cNvPr id="10" name="直線矢印コネクタ 9">
            <a:extLst>
              <a:ext uri="{FF2B5EF4-FFF2-40B4-BE49-F238E27FC236}">
                <a16:creationId xmlns:a16="http://schemas.microsoft.com/office/drawing/2014/main" id="{93EDF9CB-B012-4BF4-B6FE-671574FB3D32}"/>
              </a:ext>
            </a:extLst>
          </p:cNvPr>
          <p:cNvCxnSpPr>
            <a:cxnSpLocks/>
          </p:cNvCxnSpPr>
          <p:nvPr/>
        </p:nvCxnSpPr>
        <p:spPr>
          <a:xfrm flipH="1" flipV="1">
            <a:off x="1218168" y="1068771"/>
            <a:ext cx="1032" cy="1460445"/>
          </a:xfrm>
          <a:prstGeom prst="straightConnector1">
            <a:avLst/>
          </a:prstGeom>
          <a:ln w="1397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026" name="Picture 2">
            <a:extLst>
              <a:ext uri="{FF2B5EF4-FFF2-40B4-BE49-F238E27FC236}">
                <a16:creationId xmlns:a16="http://schemas.microsoft.com/office/drawing/2014/main" id="{363D2DEE-FEF8-48E9-850B-958A832632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045" y="1576809"/>
            <a:ext cx="1398246" cy="1398246"/>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グループ化 14">
            <a:extLst>
              <a:ext uri="{FF2B5EF4-FFF2-40B4-BE49-F238E27FC236}">
                <a16:creationId xmlns:a16="http://schemas.microsoft.com/office/drawing/2014/main" id="{588ED9EB-56E5-477D-BBD6-253F559F21F6}"/>
              </a:ext>
            </a:extLst>
          </p:cNvPr>
          <p:cNvGrpSpPr/>
          <p:nvPr/>
        </p:nvGrpSpPr>
        <p:grpSpPr>
          <a:xfrm>
            <a:off x="968235" y="2227086"/>
            <a:ext cx="499866" cy="1252395"/>
            <a:chOff x="1666459" y="3318387"/>
            <a:chExt cx="499866" cy="1252395"/>
          </a:xfrm>
        </p:grpSpPr>
        <p:cxnSp>
          <p:nvCxnSpPr>
            <p:cNvPr id="12" name="直線コネクタ 11">
              <a:extLst>
                <a:ext uri="{FF2B5EF4-FFF2-40B4-BE49-F238E27FC236}">
                  <a16:creationId xmlns:a16="http://schemas.microsoft.com/office/drawing/2014/main" id="{F8EE945B-6713-4372-A8F9-20609CEA271E}"/>
                </a:ext>
              </a:extLst>
            </p:cNvPr>
            <p:cNvCxnSpPr/>
            <p:nvPr/>
          </p:nvCxnSpPr>
          <p:spPr>
            <a:xfrm flipV="1">
              <a:off x="1917291" y="3318387"/>
              <a:ext cx="0" cy="1122530"/>
            </a:xfrm>
            <a:prstGeom prst="line">
              <a:avLst/>
            </a:prstGeom>
            <a:ln w="1397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4" name="平行四辺形 13">
              <a:extLst>
                <a:ext uri="{FF2B5EF4-FFF2-40B4-BE49-F238E27FC236}">
                  <a16:creationId xmlns:a16="http://schemas.microsoft.com/office/drawing/2014/main" id="{7409462D-AEDE-4CB9-ADB7-0A141FD5831B}"/>
                </a:ext>
              </a:extLst>
            </p:cNvPr>
            <p:cNvSpPr/>
            <p:nvPr/>
          </p:nvSpPr>
          <p:spPr>
            <a:xfrm rot="5400000">
              <a:off x="1866443" y="4262283"/>
              <a:ext cx="433232" cy="166532"/>
            </a:xfrm>
            <a:prstGeom prst="parallelogram">
              <a:avLst>
                <a:gd name="adj" fmla="val 73276"/>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平行四辺形 15">
              <a:extLst>
                <a:ext uri="{FF2B5EF4-FFF2-40B4-BE49-F238E27FC236}">
                  <a16:creationId xmlns:a16="http://schemas.microsoft.com/office/drawing/2014/main" id="{A633F716-63FB-448A-86F3-C3B58A2E18C2}"/>
                </a:ext>
              </a:extLst>
            </p:cNvPr>
            <p:cNvSpPr/>
            <p:nvPr/>
          </p:nvSpPr>
          <p:spPr>
            <a:xfrm rot="16200000" flipH="1">
              <a:off x="1533109" y="4270900"/>
              <a:ext cx="433232" cy="166532"/>
            </a:xfrm>
            <a:prstGeom prst="parallelogram">
              <a:avLst>
                <a:gd name="adj" fmla="val 73276"/>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a:extLst>
              <a:ext uri="{FF2B5EF4-FFF2-40B4-BE49-F238E27FC236}">
                <a16:creationId xmlns:a16="http://schemas.microsoft.com/office/drawing/2014/main" id="{9D1F8DEA-2A40-4A91-A878-D4B6CF5E91F4}"/>
              </a:ext>
            </a:extLst>
          </p:cNvPr>
          <p:cNvSpPr txBox="1"/>
          <p:nvPr/>
        </p:nvSpPr>
        <p:spPr>
          <a:xfrm>
            <a:off x="2264229" y="702281"/>
            <a:ext cx="6673293" cy="1446550"/>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to hit a target in the </a:t>
            </a:r>
            <a:r>
              <a:rPr kumimoji="1" lang="en-US" altLang="ja-JP" sz="4400" dirty="0">
                <a:solidFill>
                  <a:srgbClr val="FF0000"/>
                </a:solidFill>
                <a:latin typeface="MS UI Gothic" panose="020B0600070205080204" pitchFamily="50" charset="-128"/>
                <a:ea typeface="MS UI Gothic" panose="020B0600070205080204" pitchFamily="50" charset="-128"/>
              </a:rPr>
              <a:t>middle</a:t>
            </a:r>
          </a:p>
          <a:p>
            <a:r>
              <a:rPr kumimoji="1" lang="en-US" altLang="ja-JP" sz="4400" dirty="0">
                <a:latin typeface="MS UI Gothic" panose="020B0600070205080204" pitchFamily="50" charset="-128"/>
                <a:ea typeface="MS UI Gothic" panose="020B0600070205080204" pitchFamily="50" charset="-128"/>
                <a:sym typeface="Wingdings" panose="05000000000000000000" pitchFamily="2" charset="2"/>
              </a:rPr>
              <a:t> </a:t>
            </a:r>
            <a:r>
              <a:rPr kumimoji="1"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middle, center</a:t>
            </a:r>
            <a:endParaRPr kumimoji="1" lang="ja-JP" altLang="en-US" sz="4400" dirty="0">
              <a:solidFill>
                <a:srgbClr val="FF0000"/>
              </a:solidFill>
              <a:latin typeface="MS UI Gothic" panose="020B0600070205080204" pitchFamily="50" charset="-128"/>
              <a:ea typeface="MS UI Gothic" panose="020B0600070205080204" pitchFamily="50" charset="-128"/>
            </a:endParaRPr>
          </a:p>
        </p:txBody>
      </p:sp>
      <p:sp>
        <p:nvSpPr>
          <p:cNvPr id="20" name="四角形: 角を丸くする 19">
            <a:extLst>
              <a:ext uri="{FF2B5EF4-FFF2-40B4-BE49-F238E27FC236}">
                <a16:creationId xmlns:a16="http://schemas.microsoft.com/office/drawing/2014/main" id="{73EDAC3D-B0E7-448E-8867-8B8B4504CD57}"/>
              </a:ext>
            </a:extLst>
          </p:cNvPr>
          <p:cNvSpPr/>
          <p:nvPr/>
        </p:nvSpPr>
        <p:spPr>
          <a:xfrm>
            <a:off x="3417768" y="2971800"/>
            <a:ext cx="1371945" cy="914400"/>
          </a:xfrm>
          <a:prstGeom prst="roundRect">
            <a:avLst>
              <a:gd name="adj" fmla="val 48413"/>
            </a:avLst>
          </a:prstGeom>
          <a:noFill/>
          <a:ln w="149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909C83A7-660E-43A0-84AC-7562DB73355F}"/>
              </a:ext>
            </a:extLst>
          </p:cNvPr>
          <p:cNvSpPr/>
          <p:nvPr/>
        </p:nvSpPr>
        <p:spPr>
          <a:xfrm>
            <a:off x="3986287" y="2612094"/>
            <a:ext cx="208863" cy="235131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5" name="図 24">
            <a:extLst>
              <a:ext uri="{FF2B5EF4-FFF2-40B4-BE49-F238E27FC236}">
                <a16:creationId xmlns:a16="http://schemas.microsoft.com/office/drawing/2014/main" id="{1A8818C2-8290-4190-82D8-E66E7325097A}"/>
              </a:ext>
            </a:extLst>
          </p:cNvPr>
          <p:cNvPicPr>
            <a:picLocks noChangeAspect="1"/>
          </p:cNvPicPr>
          <p:nvPr/>
        </p:nvPicPr>
        <p:blipFill>
          <a:blip r:embed="rId5"/>
          <a:stretch>
            <a:fillRect/>
          </a:stretch>
        </p:blipFill>
        <p:spPr>
          <a:xfrm>
            <a:off x="137100" y="585244"/>
            <a:ext cx="1828800" cy="3381375"/>
          </a:xfrm>
          <a:prstGeom prst="rect">
            <a:avLst/>
          </a:prstGeom>
        </p:spPr>
      </p:pic>
    </p:spTree>
    <p:extLst>
      <p:ext uri="{BB962C8B-B14F-4D97-AF65-F5344CB8AC3E}">
        <p14:creationId xmlns:p14="http://schemas.microsoft.com/office/powerpoint/2010/main" val="3697407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057F3BC0-8FB1-4839-8505-C9A9DA5F3CEB}"/>
              </a:ext>
            </a:extLst>
          </p:cNvPr>
          <p:cNvPicPr>
            <a:picLocks noChangeAspect="1"/>
          </p:cNvPicPr>
          <p:nvPr/>
        </p:nvPicPr>
        <p:blipFill>
          <a:blip r:embed="rId2"/>
          <a:stretch>
            <a:fillRect/>
          </a:stretch>
        </p:blipFill>
        <p:spPr>
          <a:xfrm>
            <a:off x="0" y="67115"/>
            <a:ext cx="9144000" cy="470458"/>
          </a:xfrm>
          <a:prstGeom prst="rect">
            <a:avLst/>
          </a:prstGeom>
        </p:spPr>
      </p:pic>
      <p:pic>
        <p:nvPicPr>
          <p:cNvPr id="3" name="図 2">
            <a:extLst>
              <a:ext uri="{FF2B5EF4-FFF2-40B4-BE49-F238E27FC236}">
                <a16:creationId xmlns:a16="http://schemas.microsoft.com/office/drawing/2014/main" id="{C658C689-4DE3-4E3A-B584-A6377D5BF8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598" y="760139"/>
            <a:ext cx="2313432" cy="2487561"/>
          </a:xfrm>
          <a:prstGeom prst="rect">
            <a:avLst/>
          </a:prstGeom>
        </p:spPr>
      </p:pic>
      <p:sp>
        <p:nvSpPr>
          <p:cNvPr id="4" name="矢印: 右 3">
            <a:extLst>
              <a:ext uri="{FF2B5EF4-FFF2-40B4-BE49-F238E27FC236}">
                <a16:creationId xmlns:a16="http://schemas.microsoft.com/office/drawing/2014/main" id="{B5FA0C74-97D1-4ABD-8099-AEC2674724EC}"/>
              </a:ext>
            </a:extLst>
          </p:cNvPr>
          <p:cNvSpPr/>
          <p:nvPr/>
        </p:nvSpPr>
        <p:spPr>
          <a:xfrm rot="2292789">
            <a:off x="2430354" y="2621069"/>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矢印: 右 5">
            <a:extLst>
              <a:ext uri="{FF2B5EF4-FFF2-40B4-BE49-F238E27FC236}">
                <a16:creationId xmlns:a16="http://schemas.microsoft.com/office/drawing/2014/main" id="{AFFFD030-B544-4187-8250-888610B3521D}"/>
              </a:ext>
            </a:extLst>
          </p:cNvPr>
          <p:cNvSpPr/>
          <p:nvPr/>
        </p:nvSpPr>
        <p:spPr>
          <a:xfrm rot="2292789">
            <a:off x="5214233" y="4276959"/>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DDAC4C2-07C6-49A0-AE6B-D18E5E8C72C1}"/>
              </a:ext>
            </a:extLst>
          </p:cNvPr>
          <p:cNvSpPr txBox="1"/>
          <p:nvPr/>
        </p:nvSpPr>
        <p:spPr>
          <a:xfrm>
            <a:off x="3599544" y="941439"/>
            <a:ext cx="3863948" cy="1446550"/>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baby</a:t>
            </a:r>
          </a:p>
          <a:p>
            <a:r>
              <a:rPr kumimoji="1" lang="en-US" altLang="ja-JP" sz="4400" dirty="0">
                <a:latin typeface="MS UI Gothic" panose="020B0600070205080204" pitchFamily="50" charset="-128"/>
                <a:ea typeface="MS UI Gothic" panose="020B0600070205080204" pitchFamily="50" charset="-128"/>
                <a:sym typeface="Wingdings" panose="05000000000000000000" pitchFamily="2" charset="2"/>
              </a:rPr>
              <a:t> </a:t>
            </a:r>
            <a:r>
              <a:rPr kumimoji="1"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little, small</a:t>
            </a:r>
            <a:endParaRPr kumimoji="1" lang="ja-JP" altLang="en-US" sz="4400" dirty="0">
              <a:solidFill>
                <a:srgbClr val="FF0000"/>
              </a:solidFill>
              <a:latin typeface="MS UI Gothic" panose="020B0600070205080204" pitchFamily="50" charset="-128"/>
              <a:ea typeface="MS UI Gothic" panose="020B0600070205080204" pitchFamily="50" charset="-128"/>
            </a:endParaRPr>
          </a:p>
        </p:txBody>
      </p:sp>
      <p:sp>
        <p:nvSpPr>
          <p:cNvPr id="2" name="楕円 1">
            <a:extLst>
              <a:ext uri="{FF2B5EF4-FFF2-40B4-BE49-F238E27FC236}">
                <a16:creationId xmlns:a16="http://schemas.microsoft.com/office/drawing/2014/main" id="{6D3B6F0F-1825-4A0E-954C-EEA636E9B4C8}"/>
              </a:ext>
            </a:extLst>
          </p:cNvPr>
          <p:cNvSpPr/>
          <p:nvPr/>
        </p:nvSpPr>
        <p:spPr>
          <a:xfrm>
            <a:off x="3736815" y="2642478"/>
            <a:ext cx="835185" cy="93676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C95C2C21-6476-4864-9726-F507CB1A554B}"/>
              </a:ext>
            </a:extLst>
          </p:cNvPr>
          <p:cNvSpPr/>
          <p:nvPr/>
        </p:nvSpPr>
        <p:spPr>
          <a:xfrm>
            <a:off x="3735592" y="3306794"/>
            <a:ext cx="835185" cy="154246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アーチ 8">
            <a:extLst>
              <a:ext uri="{FF2B5EF4-FFF2-40B4-BE49-F238E27FC236}">
                <a16:creationId xmlns:a16="http://schemas.microsoft.com/office/drawing/2014/main" id="{A2C1C1B6-328A-472A-B9A5-A88D82D60D5A}"/>
              </a:ext>
            </a:extLst>
          </p:cNvPr>
          <p:cNvSpPr/>
          <p:nvPr/>
        </p:nvSpPr>
        <p:spPr>
          <a:xfrm rot="17289312">
            <a:off x="3142345" y="3574674"/>
            <a:ext cx="914400" cy="914400"/>
          </a:xfrm>
          <a:prstGeom prst="blockArc">
            <a:avLst>
              <a:gd name="adj1" fmla="val 11634300"/>
              <a:gd name="adj2" fmla="val 20749186"/>
              <a:gd name="adj3" fmla="val 36184"/>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アーチ 9">
            <a:extLst>
              <a:ext uri="{FF2B5EF4-FFF2-40B4-BE49-F238E27FC236}">
                <a16:creationId xmlns:a16="http://schemas.microsoft.com/office/drawing/2014/main" id="{743566F4-F55B-4D3F-9747-DEEF6915A971}"/>
              </a:ext>
            </a:extLst>
          </p:cNvPr>
          <p:cNvSpPr/>
          <p:nvPr/>
        </p:nvSpPr>
        <p:spPr>
          <a:xfrm rot="4310688" flipH="1">
            <a:off x="4175304" y="3542705"/>
            <a:ext cx="914400" cy="914400"/>
          </a:xfrm>
          <a:prstGeom prst="blockArc">
            <a:avLst>
              <a:gd name="adj1" fmla="val 11634300"/>
              <a:gd name="adj2" fmla="val 20749186"/>
              <a:gd name="adj3" fmla="val 36184"/>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2" name="図 11" descr="ロゴ&#10;&#10;自動的に生成された説明">
            <a:extLst>
              <a:ext uri="{FF2B5EF4-FFF2-40B4-BE49-F238E27FC236}">
                <a16:creationId xmlns:a16="http://schemas.microsoft.com/office/drawing/2014/main" id="{ADA6D121-1E11-42D8-9082-2BC7912BF5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26792" y="3717485"/>
            <a:ext cx="3073400" cy="3073400"/>
          </a:xfrm>
          <a:prstGeom prst="rect">
            <a:avLst/>
          </a:prstGeom>
        </p:spPr>
      </p:pic>
    </p:spTree>
    <p:extLst>
      <p:ext uri="{BB962C8B-B14F-4D97-AF65-F5344CB8AC3E}">
        <p14:creationId xmlns:p14="http://schemas.microsoft.com/office/powerpoint/2010/main" val="611100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5487AE6-487D-4095-8F20-D401908CF916}"/>
              </a:ext>
            </a:extLst>
          </p:cNvPr>
          <p:cNvPicPr>
            <a:picLocks noChangeAspect="1"/>
          </p:cNvPicPr>
          <p:nvPr/>
        </p:nvPicPr>
        <p:blipFill>
          <a:blip r:embed="rId2"/>
          <a:stretch>
            <a:fillRect/>
          </a:stretch>
        </p:blipFill>
        <p:spPr>
          <a:xfrm>
            <a:off x="0" y="67115"/>
            <a:ext cx="9144000" cy="470458"/>
          </a:xfrm>
          <a:prstGeom prst="rect">
            <a:avLst/>
          </a:prstGeom>
        </p:spPr>
      </p:pic>
      <p:pic>
        <p:nvPicPr>
          <p:cNvPr id="4" name="Picture 8" descr="木の根のイラスト（地面なし）">
            <a:extLst>
              <a:ext uri="{FF2B5EF4-FFF2-40B4-BE49-F238E27FC236}">
                <a16:creationId xmlns:a16="http://schemas.microsoft.com/office/drawing/2014/main" id="{9AAAAA4B-2A3C-4380-933F-F5FBBEEC7A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5887" y="601568"/>
            <a:ext cx="2148114" cy="2507727"/>
          </a:xfrm>
          <a:prstGeom prst="rect">
            <a:avLst/>
          </a:prstGeom>
          <a:noFill/>
          <a:extLst>
            <a:ext uri="{909E8E84-426E-40DD-AFC4-6F175D3DCCD1}">
              <a14:hiddenFill xmlns:a14="http://schemas.microsoft.com/office/drawing/2010/main">
                <a:solidFill>
                  <a:srgbClr val="FFFFFF"/>
                </a:solidFill>
              </a14:hiddenFill>
            </a:ext>
          </a:extLst>
        </p:spPr>
      </p:pic>
      <p:pic>
        <p:nvPicPr>
          <p:cNvPr id="5" name="図 4">
            <a:extLst>
              <a:ext uri="{FF2B5EF4-FFF2-40B4-BE49-F238E27FC236}">
                <a16:creationId xmlns:a16="http://schemas.microsoft.com/office/drawing/2014/main" id="{A2A35694-DF46-493C-BC0B-D9FBD18BAFD5}"/>
              </a:ext>
            </a:extLst>
          </p:cNvPr>
          <p:cNvPicPr>
            <a:picLocks noChangeAspect="1"/>
          </p:cNvPicPr>
          <p:nvPr/>
        </p:nvPicPr>
        <p:blipFill>
          <a:blip r:embed="rId4"/>
          <a:stretch>
            <a:fillRect/>
          </a:stretch>
        </p:blipFill>
        <p:spPr>
          <a:xfrm>
            <a:off x="4869843" y="553817"/>
            <a:ext cx="1770742" cy="2153963"/>
          </a:xfrm>
          <a:prstGeom prst="rect">
            <a:avLst/>
          </a:prstGeom>
        </p:spPr>
      </p:pic>
      <p:pic>
        <p:nvPicPr>
          <p:cNvPr id="7" name="図 6">
            <a:extLst>
              <a:ext uri="{FF2B5EF4-FFF2-40B4-BE49-F238E27FC236}">
                <a16:creationId xmlns:a16="http://schemas.microsoft.com/office/drawing/2014/main" id="{3672F3A4-910C-4053-B0D3-0B63E50D97B9}"/>
              </a:ext>
            </a:extLst>
          </p:cNvPr>
          <p:cNvPicPr>
            <a:picLocks noChangeAspect="1"/>
          </p:cNvPicPr>
          <p:nvPr/>
        </p:nvPicPr>
        <p:blipFill>
          <a:blip r:embed="rId5"/>
          <a:stretch>
            <a:fillRect/>
          </a:stretch>
        </p:blipFill>
        <p:spPr>
          <a:xfrm>
            <a:off x="3558479" y="690523"/>
            <a:ext cx="769256" cy="2109250"/>
          </a:xfrm>
          <a:prstGeom prst="rect">
            <a:avLst/>
          </a:prstGeom>
        </p:spPr>
      </p:pic>
      <p:pic>
        <p:nvPicPr>
          <p:cNvPr id="9" name="図 8">
            <a:extLst>
              <a:ext uri="{FF2B5EF4-FFF2-40B4-BE49-F238E27FC236}">
                <a16:creationId xmlns:a16="http://schemas.microsoft.com/office/drawing/2014/main" id="{66F69635-C597-4F9A-BF9F-AE8F06F94150}"/>
              </a:ext>
            </a:extLst>
          </p:cNvPr>
          <p:cNvPicPr>
            <a:picLocks noChangeAspect="1"/>
          </p:cNvPicPr>
          <p:nvPr/>
        </p:nvPicPr>
        <p:blipFill>
          <a:blip r:embed="rId6"/>
          <a:stretch>
            <a:fillRect/>
          </a:stretch>
        </p:blipFill>
        <p:spPr>
          <a:xfrm>
            <a:off x="133539" y="826684"/>
            <a:ext cx="1239588" cy="1268840"/>
          </a:xfrm>
          <a:prstGeom prst="rect">
            <a:avLst/>
          </a:prstGeom>
        </p:spPr>
      </p:pic>
      <p:pic>
        <p:nvPicPr>
          <p:cNvPr id="10" name="図 9">
            <a:extLst>
              <a:ext uri="{FF2B5EF4-FFF2-40B4-BE49-F238E27FC236}">
                <a16:creationId xmlns:a16="http://schemas.microsoft.com/office/drawing/2014/main" id="{9CC0A607-F841-47BA-9FAE-BF1257E971C4}"/>
              </a:ext>
            </a:extLst>
          </p:cNvPr>
          <p:cNvPicPr>
            <a:picLocks noChangeAspect="1"/>
          </p:cNvPicPr>
          <p:nvPr/>
        </p:nvPicPr>
        <p:blipFill>
          <a:blip r:embed="rId6"/>
          <a:stretch>
            <a:fillRect/>
          </a:stretch>
        </p:blipFill>
        <p:spPr>
          <a:xfrm rot="1847233">
            <a:off x="1888921" y="848991"/>
            <a:ext cx="954061" cy="1497769"/>
          </a:xfrm>
          <a:prstGeom prst="rect">
            <a:avLst/>
          </a:prstGeom>
        </p:spPr>
      </p:pic>
      <p:sp>
        <p:nvSpPr>
          <p:cNvPr id="11" name="矢印: 右 10">
            <a:extLst>
              <a:ext uri="{FF2B5EF4-FFF2-40B4-BE49-F238E27FC236}">
                <a16:creationId xmlns:a16="http://schemas.microsoft.com/office/drawing/2014/main" id="{7FE066AF-0391-4E92-BEF2-4687F34827C4}"/>
              </a:ext>
            </a:extLst>
          </p:cNvPr>
          <p:cNvSpPr/>
          <p:nvPr/>
        </p:nvSpPr>
        <p:spPr>
          <a:xfrm rot="743348">
            <a:off x="1316121" y="1023169"/>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右 12">
            <a:extLst>
              <a:ext uri="{FF2B5EF4-FFF2-40B4-BE49-F238E27FC236}">
                <a16:creationId xmlns:a16="http://schemas.microsoft.com/office/drawing/2014/main" id="{155BE6D2-2911-4228-A6FF-684BB5ABD87F}"/>
              </a:ext>
            </a:extLst>
          </p:cNvPr>
          <p:cNvSpPr/>
          <p:nvPr/>
        </p:nvSpPr>
        <p:spPr>
          <a:xfrm rot="10617513">
            <a:off x="6666810" y="1318434"/>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E06301AC-0E93-4D18-B081-EA099A87CADE}"/>
              </a:ext>
            </a:extLst>
          </p:cNvPr>
          <p:cNvSpPr txBox="1"/>
          <p:nvPr/>
        </p:nvSpPr>
        <p:spPr>
          <a:xfrm>
            <a:off x="89647" y="1814812"/>
            <a:ext cx="2008481" cy="769441"/>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person</a:t>
            </a:r>
          </a:p>
        </p:txBody>
      </p:sp>
      <p:sp>
        <p:nvSpPr>
          <p:cNvPr id="16" name="吹き出し: 四角形 15">
            <a:extLst>
              <a:ext uri="{FF2B5EF4-FFF2-40B4-BE49-F238E27FC236}">
                <a16:creationId xmlns:a16="http://schemas.microsoft.com/office/drawing/2014/main" id="{BD903396-AABC-42B1-91C6-B03394F47FEE}"/>
              </a:ext>
            </a:extLst>
          </p:cNvPr>
          <p:cNvSpPr/>
          <p:nvPr/>
        </p:nvSpPr>
        <p:spPr>
          <a:xfrm>
            <a:off x="386113" y="2591514"/>
            <a:ext cx="3080352" cy="1084519"/>
          </a:xfrm>
          <a:prstGeom prst="wedgeRectCallout">
            <a:avLst>
              <a:gd name="adj1" fmla="val 58459"/>
              <a:gd name="adj2" fmla="val -4544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a:solidFill>
                  <a:schemeClr val="tx1"/>
                </a:solidFill>
                <a:latin typeface="MS UI Gothic" panose="020B0600070205080204" pitchFamily="50" charset="-128"/>
                <a:ea typeface="MS UI Gothic" panose="020B0600070205080204" pitchFamily="50" charset="-128"/>
              </a:rPr>
              <a:t>a variant form of “person” kanji</a:t>
            </a:r>
            <a:endParaRPr kumimoji="1" lang="ja-JP" altLang="en-US" sz="3200" dirty="0">
              <a:solidFill>
                <a:schemeClr val="tx1"/>
              </a:solidFill>
              <a:latin typeface="MS UI Gothic" panose="020B0600070205080204" pitchFamily="50" charset="-128"/>
              <a:ea typeface="MS UI Gothic" panose="020B0600070205080204" pitchFamily="50" charset="-128"/>
            </a:endParaRPr>
          </a:p>
        </p:txBody>
      </p:sp>
      <p:sp>
        <p:nvSpPr>
          <p:cNvPr id="19" name="矢印: 右 18">
            <a:extLst>
              <a:ext uri="{FF2B5EF4-FFF2-40B4-BE49-F238E27FC236}">
                <a16:creationId xmlns:a16="http://schemas.microsoft.com/office/drawing/2014/main" id="{1716BB28-67E3-456A-9193-75810C7DE73C}"/>
              </a:ext>
            </a:extLst>
          </p:cNvPr>
          <p:cNvSpPr/>
          <p:nvPr/>
        </p:nvSpPr>
        <p:spPr>
          <a:xfrm rot="743348">
            <a:off x="2827582" y="1318434"/>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1" name="図 20">
            <a:extLst>
              <a:ext uri="{FF2B5EF4-FFF2-40B4-BE49-F238E27FC236}">
                <a16:creationId xmlns:a16="http://schemas.microsoft.com/office/drawing/2014/main" id="{BCF434A6-D82A-44FA-A960-D9C744C19757}"/>
              </a:ext>
            </a:extLst>
          </p:cNvPr>
          <p:cNvPicPr>
            <a:picLocks noChangeAspect="1"/>
          </p:cNvPicPr>
          <p:nvPr/>
        </p:nvPicPr>
        <p:blipFill>
          <a:blip r:embed="rId7"/>
          <a:stretch>
            <a:fillRect/>
          </a:stretch>
        </p:blipFill>
        <p:spPr>
          <a:xfrm>
            <a:off x="3558479" y="2863768"/>
            <a:ext cx="3143250" cy="2152650"/>
          </a:xfrm>
          <a:prstGeom prst="rect">
            <a:avLst/>
          </a:prstGeom>
        </p:spPr>
      </p:pic>
      <p:sp>
        <p:nvSpPr>
          <p:cNvPr id="22" name="テキスト ボックス 21">
            <a:extLst>
              <a:ext uri="{FF2B5EF4-FFF2-40B4-BE49-F238E27FC236}">
                <a16:creationId xmlns:a16="http://schemas.microsoft.com/office/drawing/2014/main" id="{0313A083-0FED-4362-8810-7CCDC08EDB71}"/>
              </a:ext>
            </a:extLst>
          </p:cNvPr>
          <p:cNvSpPr txBox="1"/>
          <p:nvPr/>
        </p:nvSpPr>
        <p:spPr>
          <a:xfrm>
            <a:off x="6642304" y="2639753"/>
            <a:ext cx="1427640" cy="769441"/>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tree</a:t>
            </a:r>
          </a:p>
        </p:txBody>
      </p:sp>
      <p:sp>
        <p:nvSpPr>
          <p:cNvPr id="23" name="テキスト ボックス 22">
            <a:extLst>
              <a:ext uri="{FF2B5EF4-FFF2-40B4-BE49-F238E27FC236}">
                <a16:creationId xmlns:a16="http://schemas.microsoft.com/office/drawing/2014/main" id="{94A24259-21A6-4280-A2AB-891F29F9826A}"/>
              </a:ext>
            </a:extLst>
          </p:cNvPr>
          <p:cNvSpPr txBox="1"/>
          <p:nvPr/>
        </p:nvSpPr>
        <p:spPr>
          <a:xfrm>
            <a:off x="1425676" y="4806443"/>
            <a:ext cx="7384495" cy="1600438"/>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to rest in the shade of a  tree</a:t>
            </a:r>
          </a:p>
          <a:p>
            <a:r>
              <a:rPr kumimoji="1" lang="en-US" altLang="ja-JP" sz="4400" dirty="0">
                <a:latin typeface="MS UI Gothic" panose="020B0600070205080204" pitchFamily="50" charset="-128"/>
                <a:ea typeface="MS UI Gothic" panose="020B0600070205080204" pitchFamily="50" charset="-128"/>
                <a:sym typeface="Wingdings" panose="05000000000000000000" pitchFamily="2" charset="2"/>
              </a:rPr>
              <a:t> </a:t>
            </a:r>
            <a:r>
              <a:rPr kumimoji="1" lang="en-US" altLang="ja-JP" sz="5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rest, day off</a:t>
            </a:r>
            <a:endParaRPr kumimoji="1" lang="ja-JP" altLang="en-US" sz="4400"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25822917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3681</TotalTime>
  <Words>208</Words>
  <Application>Microsoft Office PowerPoint</Application>
  <PresentationFormat>画面に合わせる (4:3)</PresentationFormat>
  <Paragraphs>17</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MS UI Gothic</vt:lpstr>
      <vt:lpstr>Arial</vt:lpstr>
      <vt:lpstr>Calibri</vt:lpstr>
      <vt:lpstr>Calibri Light</vt:lpstr>
      <vt:lpstr>Office テーマ</vt:lpstr>
      <vt:lpstr>Free Kanji Material  無料漢字教材 kanji0045-0048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88</cp:revision>
  <dcterms:created xsi:type="dcterms:W3CDTF">2022-02-04T14:29:48Z</dcterms:created>
  <dcterms:modified xsi:type="dcterms:W3CDTF">2022-02-23T16:14:51Z</dcterms:modified>
</cp:coreProperties>
</file>