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345" r:id="rId5"/>
    <p:sldId id="346" r:id="rId6"/>
    <p:sldId id="25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5" d="100"/>
          <a:sy n="65" d="100"/>
        </p:scale>
        <p:origin x="13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2022/2/24</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jpe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gif"/><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image" Target="../media/image17.gif"/><Relationship Id="rId7" Type="http://schemas.openxmlformats.org/officeDocument/2006/relationships/image" Target="../media/image21.png"/><Relationship Id="rId12" Type="http://schemas.openxmlformats.org/officeDocument/2006/relationships/image" Target="../media/image26.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28.pn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30.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kanji0085-0086</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EDE5943-B79E-43C3-BAC6-B708D91EFA0C}"/>
              </a:ext>
            </a:extLst>
          </p:cNvPr>
          <p:cNvPicPr>
            <a:picLocks noChangeAspect="1"/>
          </p:cNvPicPr>
          <p:nvPr/>
        </p:nvPicPr>
        <p:blipFill>
          <a:blip r:embed="rId2"/>
          <a:stretch>
            <a:fillRect/>
          </a:stretch>
        </p:blipFill>
        <p:spPr>
          <a:xfrm>
            <a:off x="1479524" y="1706972"/>
            <a:ext cx="6184952" cy="668315"/>
          </a:xfrm>
          <a:prstGeom prst="rect">
            <a:avLst/>
          </a:prstGeom>
        </p:spPr>
      </p:pic>
      <p:pic>
        <p:nvPicPr>
          <p:cNvPr id="6" name="図 5">
            <a:extLst>
              <a:ext uri="{FF2B5EF4-FFF2-40B4-BE49-F238E27FC236}">
                <a16:creationId xmlns:a16="http://schemas.microsoft.com/office/drawing/2014/main" id="{2D4A6B50-1E7C-423D-8613-046BFB8730AE}"/>
              </a:ext>
            </a:extLst>
          </p:cNvPr>
          <p:cNvPicPr>
            <a:picLocks noChangeAspect="1"/>
          </p:cNvPicPr>
          <p:nvPr/>
        </p:nvPicPr>
        <p:blipFill>
          <a:blip r:embed="rId3"/>
          <a:stretch>
            <a:fillRect/>
          </a:stretch>
        </p:blipFill>
        <p:spPr>
          <a:xfrm>
            <a:off x="0" y="2964123"/>
            <a:ext cx="9144000" cy="929754"/>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図 25">
            <a:extLst>
              <a:ext uri="{FF2B5EF4-FFF2-40B4-BE49-F238E27FC236}">
                <a16:creationId xmlns:a16="http://schemas.microsoft.com/office/drawing/2014/main" id="{23909A05-3C46-4AB7-ADF9-528C6C3FEB8E}"/>
              </a:ext>
            </a:extLst>
          </p:cNvPr>
          <p:cNvPicPr>
            <a:picLocks noChangeAspect="1"/>
          </p:cNvPicPr>
          <p:nvPr/>
        </p:nvPicPr>
        <p:blipFill>
          <a:blip r:embed="rId2"/>
          <a:stretch>
            <a:fillRect/>
          </a:stretch>
        </p:blipFill>
        <p:spPr>
          <a:xfrm>
            <a:off x="5907784" y="1821205"/>
            <a:ext cx="1324826" cy="942665"/>
          </a:xfrm>
          <a:prstGeom prst="rect">
            <a:avLst/>
          </a:prstGeom>
        </p:spPr>
      </p:pic>
      <p:pic>
        <p:nvPicPr>
          <p:cNvPr id="3" name="図 2">
            <a:extLst>
              <a:ext uri="{FF2B5EF4-FFF2-40B4-BE49-F238E27FC236}">
                <a16:creationId xmlns:a16="http://schemas.microsoft.com/office/drawing/2014/main" id="{18BFF9C2-0631-43DE-BD42-15A1F21A2689}"/>
              </a:ext>
            </a:extLst>
          </p:cNvPr>
          <p:cNvPicPr>
            <a:picLocks noChangeAspect="1"/>
          </p:cNvPicPr>
          <p:nvPr/>
        </p:nvPicPr>
        <p:blipFill>
          <a:blip r:embed="rId3"/>
          <a:stretch>
            <a:fillRect/>
          </a:stretch>
        </p:blipFill>
        <p:spPr>
          <a:xfrm>
            <a:off x="0" y="8123"/>
            <a:ext cx="9144000" cy="470458"/>
          </a:xfrm>
          <a:prstGeom prst="rect">
            <a:avLst/>
          </a:prstGeom>
        </p:spPr>
      </p:pic>
      <p:pic>
        <p:nvPicPr>
          <p:cNvPr id="4" name="図 3" descr="アイコン が含まれている画像&#10;&#10;自動的に生成された説明">
            <a:extLst>
              <a:ext uri="{FF2B5EF4-FFF2-40B4-BE49-F238E27FC236}">
                <a16:creationId xmlns:a16="http://schemas.microsoft.com/office/drawing/2014/main" id="{927D88F1-5A59-42F5-9666-8E6FB4F86C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5398" y="4439263"/>
            <a:ext cx="2336873" cy="2336873"/>
          </a:xfrm>
          <a:prstGeom prst="rect">
            <a:avLst/>
          </a:prstGeom>
        </p:spPr>
      </p:pic>
      <p:pic>
        <p:nvPicPr>
          <p:cNvPr id="6" name="図 5">
            <a:extLst>
              <a:ext uri="{FF2B5EF4-FFF2-40B4-BE49-F238E27FC236}">
                <a16:creationId xmlns:a16="http://schemas.microsoft.com/office/drawing/2014/main" id="{EB996E4A-D1D8-4EDE-AA4E-3F3177636FF9}"/>
              </a:ext>
            </a:extLst>
          </p:cNvPr>
          <p:cNvPicPr>
            <a:picLocks noChangeAspect="1"/>
          </p:cNvPicPr>
          <p:nvPr/>
        </p:nvPicPr>
        <p:blipFill>
          <a:blip r:embed="rId5"/>
          <a:stretch>
            <a:fillRect/>
          </a:stretch>
        </p:blipFill>
        <p:spPr>
          <a:xfrm>
            <a:off x="-14748" y="461490"/>
            <a:ext cx="9144000" cy="478118"/>
          </a:xfrm>
          <a:prstGeom prst="rect">
            <a:avLst/>
          </a:prstGeom>
        </p:spPr>
      </p:pic>
      <p:pic>
        <p:nvPicPr>
          <p:cNvPr id="7" name="図 6">
            <a:extLst>
              <a:ext uri="{FF2B5EF4-FFF2-40B4-BE49-F238E27FC236}">
                <a16:creationId xmlns:a16="http://schemas.microsoft.com/office/drawing/2014/main" id="{29059C7A-F655-47BC-8969-F0CDEAC13A84}"/>
              </a:ext>
            </a:extLst>
          </p:cNvPr>
          <p:cNvPicPr>
            <a:picLocks noChangeAspect="1"/>
          </p:cNvPicPr>
          <p:nvPr/>
        </p:nvPicPr>
        <p:blipFill>
          <a:blip r:embed="rId6"/>
          <a:stretch>
            <a:fillRect/>
          </a:stretch>
        </p:blipFill>
        <p:spPr>
          <a:xfrm>
            <a:off x="191729" y="4738791"/>
            <a:ext cx="802739" cy="806339"/>
          </a:xfrm>
          <a:prstGeom prst="rect">
            <a:avLst/>
          </a:prstGeom>
        </p:spPr>
      </p:pic>
      <p:grpSp>
        <p:nvGrpSpPr>
          <p:cNvPr id="8" name="グループ化 7">
            <a:extLst>
              <a:ext uri="{FF2B5EF4-FFF2-40B4-BE49-F238E27FC236}">
                <a16:creationId xmlns:a16="http://schemas.microsoft.com/office/drawing/2014/main" id="{E4E28A32-2E0C-4AF1-88F0-F553D9135AE8}"/>
              </a:ext>
            </a:extLst>
          </p:cNvPr>
          <p:cNvGrpSpPr/>
          <p:nvPr/>
        </p:nvGrpSpPr>
        <p:grpSpPr>
          <a:xfrm>
            <a:off x="1124087" y="4853967"/>
            <a:ext cx="791204" cy="691163"/>
            <a:chOff x="3265714" y="2481943"/>
            <a:chExt cx="1615112" cy="1364343"/>
          </a:xfrm>
        </p:grpSpPr>
        <p:sp>
          <p:nvSpPr>
            <p:cNvPr id="9" name="フリーフォーム: 図形 8">
              <a:extLst>
                <a:ext uri="{FF2B5EF4-FFF2-40B4-BE49-F238E27FC236}">
                  <a16:creationId xmlns:a16="http://schemas.microsoft.com/office/drawing/2014/main" id="{9E626E8B-8226-450E-A562-588522FE2EC5}"/>
                </a:ext>
              </a:extLst>
            </p:cNvPr>
            <p:cNvSpPr/>
            <p:nvPr/>
          </p:nvSpPr>
          <p:spPr>
            <a:xfrm>
              <a:off x="3265714" y="2481943"/>
              <a:ext cx="1615112" cy="1364343"/>
            </a:xfrm>
            <a:custGeom>
              <a:avLst/>
              <a:gdLst>
                <a:gd name="connsiteX0" fmla="*/ 566057 w 1615112"/>
                <a:gd name="connsiteY0" fmla="*/ 1291771 h 1364343"/>
                <a:gd name="connsiteX1" fmla="*/ 217715 w 1615112"/>
                <a:gd name="connsiteY1" fmla="*/ 1233714 h 1364343"/>
                <a:gd name="connsiteX2" fmla="*/ 174172 w 1615112"/>
                <a:gd name="connsiteY2" fmla="*/ 1219200 h 1364343"/>
                <a:gd name="connsiteX3" fmla="*/ 116115 w 1615112"/>
                <a:gd name="connsiteY3" fmla="*/ 1161143 h 1364343"/>
                <a:gd name="connsiteX4" fmla="*/ 43543 w 1615112"/>
                <a:gd name="connsiteY4" fmla="*/ 1059543 h 1364343"/>
                <a:gd name="connsiteX5" fmla="*/ 0 w 1615112"/>
                <a:gd name="connsiteY5" fmla="*/ 943428 h 1364343"/>
                <a:gd name="connsiteX6" fmla="*/ 14515 w 1615112"/>
                <a:gd name="connsiteY6" fmla="*/ 508000 h 1364343"/>
                <a:gd name="connsiteX7" fmla="*/ 43543 w 1615112"/>
                <a:gd name="connsiteY7" fmla="*/ 449943 h 1364343"/>
                <a:gd name="connsiteX8" fmla="*/ 130629 w 1615112"/>
                <a:gd name="connsiteY8" fmla="*/ 290286 h 1364343"/>
                <a:gd name="connsiteX9" fmla="*/ 246743 w 1615112"/>
                <a:gd name="connsiteY9" fmla="*/ 159657 h 1364343"/>
                <a:gd name="connsiteX10" fmla="*/ 290286 w 1615112"/>
                <a:gd name="connsiteY10" fmla="*/ 101600 h 1364343"/>
                <a:gd name="connsiteX11" fmla="*/ 508000 w 1615112"/>
                <a:gd name="connsiteY11" fmla="*/ 43543 h 1364343"/>
                <a:gd name="connsiteX12" fmla="*/ 609600 w 1615112"/>
                <a:gd name="connsiteY12" fmla="*/ 29028 h 1364343"/>
                <a:gd name="connsiteX13" fmla="*/ 783772 w 1615112"/>
                <a:gd name="connsiteY13" fmla="*/ 0 h 1364343"/>
                <a:gd name="connsiteX14" fmla="*/ 986972 w 1615112"/>
                <a:gd name="connsiteY14" fmla="*/ 14514 h 1364343"/>
                <a:gd name="connsiteX15" fmla="*/ 1117600 w 1615112"/>
                <a:gd name="connsiteY15" fmla="*/ 72571 h 1364343"/>
                <a:gd name="connsiteX16" fmla="*/ 1175657 w 1615112"/>
                <a:gd name="connsiteY16" fmla="*/ 101600 h 1364343"/>
                <a:gd name="connsiteX17" fmla="*/ 1248229 w 1615112"/>
                <a:gd name="connsiteY17" fmla="*/ 130628 h 1364343"/>
                <a:gd name="connsiteX18" fmla="*/ 1306286 w 1615112"/>
                <a:gd name="connsiteY18" fmla="*/ 174171 h 1364343"/>
                <a:gd name="connsiteX19" fmla="*/ 1364343 w 1615112"/>
                <a:gd name="connsiteY19" fmla="*/ 203200 h 1364343"/>
                <a:gd name="connsiteX20" fmla="*/ 1407886 w 1615112"/>
                <a:gd name="connsiteY20" fmla="*/ 232228 h 1364343"/>
                <a:gd name="connsiteX21" fmla="*/ 1451429 w 1615112"/>
                <a:gd name="connsiteY21" fmla="*/ 304800 h 1364343"/>
                <a:gd name="connsiteX22" fmla="*/ 1494972 w 1615112"/>
                <a:gd name="connsiteY22" fmla="*/ 362857 h 1364343"/>
                <a:gd name="connsiteX23" fmla="*/ 1538515 w 1615112"/>
                <a:gd name="connsiteY23" fmla="*/ 449943 h 1364343"/>
                <a:gd name="connsiteX24" fmla="*/ 1567543 w 1615112"/>
                <a:gd name="connsiteY24" fmla="*/ 551543 h 1364343"/>
                <a:gd name="connsiteX25" fmla="*/ 1596572 w 1615112"/>
                <a:gd name="connsiteY25" fmla="*/ 609600 h 1364343"/>
                <a:gd name="connsiteX26" fmla="*/ 1596572 w 1615112"/>
                <a:gd name="connsiteY26" fmla="*/ 856343 h 1364343"/>
                <a:gd name="connsiteX27" fmla="*/ 1567543 w 1615112"/>
                <a:gd name="connsiteY27" fmla="*/ 899886 h 1364343"/>
                <a:gd name="connsiteX28" fmla="*/ 1538515 w 1615112"/>
                <a:gd name="connsiteY28" fmla="*/ 972457 h 1364343"/>
                <a:gd name="connsiteX29" fmla="*/ 1494972 w 1615112"/>
                <a:gd name="connsiteY29" fmla="*/ 1016000 h 1364343"/>
                <a:gd name="connsiteX30" fmla="*/ 1451429 w 1615112"/>
                <a:gd name="connsiteY30" fmla="*/ 1074057 h 1364343"/>
                <a:gd name="connsiteX31" fmla="*/ 1277257 w 1615112"/>
                <a:gd name="connsiteY31" fmla="*/ 1204686 h 1364343"/>
                <a:gd name="connsiteX32" fmla="*/ 1219200 w 1615112"/>
                <a:gd name="connsiteY32" fmla="*/ 1219200 h 1364343"/>
                <a:gd name="connsiteX33" fmla="*/ 1175657 w 1615112"/>
                <a:gd name="connsiteY33" fmla="*/ 1248228 h 1364343"/>
                <a:gd name="connsiteX34" fmla="*/ 972457 w 1615112"/>
                <a:gd name="connsiteY34" fmla="*/ 1291771 h 1364343"/>
                <a:gd name="connsiteX35" fmla="*/ 928915 w 1615112"/>
                <a:gd name="connsiteY35" fmla="*/ 1320800 h 1364343"/>
                <a:gd name="connsiteX36" fmla="*/ 754743 w 1615112"/>
                <a:gd name="connsiteY36" fmla="*/ 1364343 h 1364343"/>
                <a:gd name="connsiteX37" fmla="*/ 667657 w 1615112"/>
                <a:gd name="connsiteY37" fmla="*/ 1349828 h 1364343"/>
                <a:gd name="connsiteX38" fmla="*/ 595086 w 1615112"/>
                <a:gd name="connsiteY38" fmla="*/ 1335314 h 1364343"/>
                <a:gd name="connsiteX39" fmla="*/ 435429 w 1615112"/>
                <a:gd name="connsiteY39" fmla="*/ 1306286 h 136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615112" h="1364343">
                  <a:moveTo>
                    <a:pt x="566057" y="1291771"/>
                  </a:moveTo>
                  <a:lnTo>
                    <a:pt x="217715" y="1233714"/>
                  </a:lnTo>
                  <a:cubicBezTo>
                    <a:pt x="202671" y="1230928"/>
                    <a:pt x="186622" y="1228093"/>
                    <a:pt x="174172" y="1219200"/>
                  </a:cubicBezTo>
                  <a:cubicBezTo>
                    <a:pt x="151901" y="1203293"/>
                    <a:pt x="134137" y="1181740"/>
                    <a:pt x="116115" y="1161143"/>
                  </a:cubicBezTo>
                  <a:cubicBezTo>
                    <a:pt x="108446" y="1152378"/>
                    <a:pt x="52574" y="1077605"/>
                    <a:pt x="43543" y="1059543"/>
                  </a:cubicBezTo>
                  <a:cubicBezTo>
                    <a:pt x="26193" y="1024842"/>
                    <a:pt x="12560" y="981108"/>
                    <a:pt x="0" y="943428"/>
                  </a:cubicBezTo>
                  <a:cubicBezTo>
                    <a:pt x="4838" y="798285"/>
                    <a:pt x="1751" y="652661"/>
                    <a:pt x="14515" y="508000"/>
                  </a:cubicBezTo>
                  <a:cubicBezTo>
                    <a:pt x="16417" y="486447"/>
                    <a:pt x="34756" y="469715"/>
                    <a:pt x="43543" y="449943"/>
                  </a:cubicBezTo>
                  <a:cubicBezTo>
                    <a:pt x="89789" y="345890"/>
                    <a:pt x="52416" y="397829"/>
                    <a:pt x="130629" y="290286"/>
                  </a:cubicBezTo>
                  <a:cubicBezTo>
                    <a:pt x="221017" y="166002"/>
                    <a:pt x="153322" y="266424"/>
                    <a:pt x="246743" y="159657"/>
                  </a:cubicBezTo>
                  <a:cubicBezTo>
                    <a:pt x="262673" y="141452"/>
                    <a:pt x="271919" y="117343"/>
                    <a:pt x="290286" y="101600"/>
                  </a:cubicBezTo>
                  <a:cubicBezTo>
                    <a:pt x="340083" y="58917"/>
                    <a:pt x="468657" y="50100"/>
                    <a:pt x="508000" y="43543"/>
                  </a:cubicBezTo>
                  <a:cubicBezTo>
                    <a:pt x="541745" y="37919"/>
                    <a:pt x="575855" y="34652"/>
                    <a:pt x="609600" y="29028"/>
                  </a:cubicBezTo>
                  <a:cubicBezTo>
                    <a:pt x="864221" y="-13409"/>
                    <a:pt x="451815" y="47421"/>
                    <a:pt x="783772" y="0"/>
                  </a:cubicBezTo>
                  <a:cubicBezTo>
                    <a:pt x="851505" y="4838"/>
                    <a:pt x="919817" y="4441"/>
                    <a:pt x="986972" y="14514"/>
                  </a:cubicBezTo>
                  <a:cubicBezTo>
                    <a:pt x="1072870" y="27399"/>
                    <a:pt x="1058708" y="38919"/>
                    <a:pt x="1117600" y="72571"/>
                  </a:cubicBezTo>
                  <a:cubicBezTo>
                    <a:pt x="1136386" y="83306"/>
                    <a:pt x="1155885" y="92813"/>
                    <a:pt x="1175657" y="101600"/>
                  </a:cubicBezTo>
                  <a:cubicBezTo>
                    <a:pt x="1199466" y="112181"/>
                    <a:pt x="1225454" y="117975"/>
                    <a:pt x="1248229" y="130628"/>
                  </a:cubicBezTo>
                  <a:cubicBezTo>
                    <a:pt x="1269375" y="142376"/>
                    <a:pt x="1285773" y="161350"/>
                    <a:pt x="1306286" y="174171"/>
                  </a:cubicBezTo>
                  <a:cubicBezTo>
                    <a:pt x="1324634" y="185638"/>
                    <a:pt x="1345557" y="192465"/>
                    <a:pt x="1364343" y="203200"/>
                  </a:cubicBezTo>
                  <a:cubicBezTo>
                    <a:pt x="1379489" y="211855"/>
                    <a:pt x="1393372" y="222552"/>
                    <a:pt x="1407886" y="232228"/>
                  </a:cubicBezTo>
                  <a:cubicBezTo>
                    <a:pt x="1422400" y="256419"/>
                    <a:pt x="1435780" y="281327"/>
                    <a:pt x="1451429" y="304800"/>
                  </a:cubicBezTo>
                  <a:cubicBezTo>
                    <a:pt x="1464847" y="324928"/>
                    <a:pt x="1482526" y="342114"/>
                    <a:pt x="1494972" y="362857"/>
                  </a:cubicBezTo>
                  <a:cubicBezTo>
                    <a:pt x="1511670" y="390687"/>
                    <a:pt x="1524001" y="420914"/>
                    <a:pt x="1538515" y="449943"/>
                  </a:cubicBezTo>
                  <a:cubicBezTo>
                    <a:pt x="1545879" y="479401"/>
                    <a:pt x="1555050" y="522394"/>
                    <a:pt x="1567543" y="551543"/>
                  </a:cubicBezTo>
                  <a:cubicBezTo>
                    <a:pt x="1576066" y="571430"/>
                    <a:pt x="1586896" y="590248"/>
                    <a:pt x="1596572" y="609600"/>
                  </a:cubicBezTo>
                  <a:cubicBezTo>
                    <a:pt x="1617602" y="714750"/>
                    <a:pt x="1624729" y="715559"/>
                    <a:pt x="1596572" y="856343"/>
                  </a:cubicBezTo>
                  <a:cubicBezTo>
                    <a:pt x="1593151" y="873448"/>
                    <a:pt x="1575344" y="884284"/>
                    <a:pt x="1567543" y="899886"/>
                  </a:cubicBezTo>
                  <a:cubicBezTo>
                    <a:pt x="1555891" y="923189"/>
                    <a:pt x="1552323" y="950363"/>
                    <a:pt x="1538515" y="972457"/>
                  </a:cubicBezTo>
                  <a:cubicBezTo>
                    <a:pt x="1527636" y="989863"/>
                    <a:pt x="1508330" y="1000415"/>
                    <a:pt x="1494972" y="1016000"/>
                  </a:cubicBezTo>
                  <a:cubicBezTo>
                    <a:pt x="1479229" y="1034367"/>
                    <a:pt x="1468534" y="1056952"/>
                    <a:pt x="1451429" y="1074057"/>
                  </a:cubicBezTo>
                  <a:cubicBezTo>
                    <a:pt x="1434170" y="1091315"/>
                    <a:pt x="1306566" y="1197359"/>
                    <a:pt x="1277257" y="1204686"/>
                  </a:cubicBezTo>
                  <a:lnTo>
                    <a:pt x="1219200" y="1219200"/>
                  </a:lnTo>
                  <a:cubicBezTo>
                    <a:pt x="1204686" y="1228876"/>
                    <a:pt x="1192206" y="1242712"/>
                    <a:pt x="1175657" y="1248228"/>
                  </a:cubicBezTo>
                  <a:cubicBezTo>
                    <a:pt x="1149862" y="1256826"/>
                    <a:pt x="1017468" y="1282769"/>
                    <a:pt x="972457" y="1291771"/>
                  </a:cubicBezTo>
                  <a:cubicBezTo>
                    <a:pt x="957943" y="1301447"/>
                    <a:pt x="944855" y="1313715"/>
                    <a:pt x="928915" y="1320800"/>
                  </a:cubicBezTo>
                  <a:cubicBezTo>
                    <a:pt x="859917" y="1351466"/>
                    <a:pt x="827764" y="1352172"/>
                    <a:pt x="754743" y="1364343"/>
                  </a:cubicBezTo>
                  <a:lnTo>
                    <a:pt x="667657" y="1349828"/>
                  </a:lnTo>
                  <a:cubicBezTo>
                    <a:pt x="643386" y="1345415"/>
                    <a:pt x="619420" y="1339370"/>
                    <a:pt x="595086" y="1335314"/>
                  </a:cubicBezTo>
                  <a:cubicBezTo>
                    <a:pt x="439067" y="1309311"/>
                    <a:pt x="546892" y="1334151"/>
                    <a:pt x="435429" y="1306286"/>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リーフォーム: 図形 9">
              <a:extLst>
                <a:ext uri="{FF2B5EF4-FFF2-40B4-BE49-F238E27FC236}">
                  <a16:creationId xmlns:a16="http://schemas.microsoft.com/office/drawing/2014/main" id="{F6B26913-A5F9-46DE-B05D-4412B79DB6BD}"/>
                </a:ext>
              </a:extLst>
            </p:cNvPr>
            <p:cNvSpPr/>
            <p:nvPr/>
          </p:nvSpPr>
          <p:spPr>
            <a:xfrm>
              <a:off x="3715657" y="3193112"/>
              <a:ext cx="711200" cy="43574"/>
            </a:xfrm>
            <a:custGeom>
              <a:avLst/>
              <a:gdLst>
                <a:gd name="connsiteX0" fmla="*/ 0 w 711200"/>
                <a:gd name="connsiteY0" fmla="*/ 43574 h 43574"/>
                <a:gd name="connsiteX1" fmla="*/ 72572 w 711200"/>
                <a:gd name="connsiteY1" fmla="*/ 14545 h 43574"/>
                <a:gd name="connsiteX2" fmla="*/ 145143 w 711200"/>
                <a:gd name="connsiteY2" fmla="*/ 31 h 43574"/>
                <a:gd name="connsiteX3" fmla="*/ 711200 w 711200"/>
                <a:gd name="connsiteY3" fmla="*/ 43574 h 43574"/>
              </a:gdLst>
              <a:ahLst/>
              <a:cxnLst>
                <a:cxn ang="0">
                  <a:pos x="connsiteX0" y="connsiteY0"/>
                </a:cxn>
                <a:cxn ang="0">
                  <a:pos x="connsiteX1" y="connsiteY1"/>
                </a:cxn>
                <a:cxn ang="0">
                  <a:pos x="connsiteX2" y="connsiteY2"/>
                </a:cxn>
                <a:cxn ang="0">
                  <a:pos x="connsiteX3" y="connsiteY3"/>
                </a:cxn>
              </a:cxnLst>
              <a:rect l="l" t="t" r="r" b="b"/>
              <a:pathLst>
                <a:path w="711200" h="43574">
                  <a:moveTo>
                    <a:pt x="0" y="43574"/>
                  </a:moveTo>
                  <a:cubicBezTo>
                    <a:pt x="24191" y="33898"/>
                    <a:pt x="47617" y="22032"/>
                    <a:pt x="72572" y="14545"/>
                  </a:cubicBezTo>
                  <a:cubicBezTo>
                    <a:pt x="96201" y="7456"/>
                    <a:pt x="120481" y="-571"/>
                    <a:pt x="145143" y="31"/>
                  </a:cubicBezTo>
                  <a:cubicBezTo>
                    <a:pt x="628686" y="11825"/>
                    <a:pt x="506927" y="-24520"/>
                    <a:pt x="711200" y="43574"/>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2" name="図 11">
            <a:extLst>
              <a:ext uri="{FF2B5EF4-FFF2-40B4-BE49-F238E27FC236}">
                <a16:creationId xmlns:a16="http://schemas.microsoft.com/office/drawing/2014/main" id="{5EB2C246-14D1-49FB-82EE-13D8CA675445}"/>
              </a:ext>
            </a:extLst>
          </p:cNvPr>
          <p:cNvPicPr>
            <a:picLocks noChangeAspect="1"/>
          </p:cNvPicPr>
          <p:nvPr/>
        </p:nvPicPr>
        <p:blipFill>
          <a:blip r:embed="rId7"/>
          <a:stretch>
            <a:fillRect/>
          </a:stretch>
        </p:blipFill>
        <p:spPr>
          <a:xfrm>
            <a:off x="2061028" y="4953778"/>
            <a:ext cx="533400" cy="1276350"/>
          </a:xfrm>
          <a:prstGeom prst="rect">
            <a:avLst/>
          </a:prstGeom>
        </p:spPr>
      </p:pic>
      <p:sp>
        <p:nvSpPr>
          <p:cNvPr id="13" name="テキスト ボックス 12">
            <a:extLst>
              <a:ext uri="{FF2B5EF4-FFF2-40B4-BE49-F238E27FC236}">
                <a16:creationId xmlns:a16="http://schemas.microsoft.com/office/drawing/2014/main" id="{EE033775-BF2B-42F4-95F3-457914A6C5B7}"/>
              </a:ext>
            </a:extLst>
          </p:cNvPr>
          <p:cNvSpPr txBox="1"/>
          <p:nvPr/>
        </p:nvSpPr>
        <p:spPr>
          <a:xfrm>
            <a:off x="247230" y="5694597"/>
            <a:ext cx="1697167" cy="535531"/>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the Sun</a:t>
            </a:r>
          </a:p>
        </p:txBody>
      </p:sp>
      <p:pic>
        <p:nvPicPr>
          <p:cNvPr id="15" name="図 14">
            <a:extLst>
              <a:ext uri="{FF2B5EF4-FFF2-40B4-BE49-F238E27FC236}">
                <a16:creationId xmlns:a16="http://schemas.microsoft.com/office/drawing/2014/main" id="{963138C0-DCA3-4D09-9506-715E97994417}"/>
              </a:ext>
            </a:extLst>
          </p:cNvPr>
          <p:cNvPicPr>
            <a:picLocks noChangeAspect="1"/>
          </p:cNvPicPr>
          <p:nvPr/>
        </p:nvPicPr>
        <p:blipFill>
          <a:blip r:embed="rId8"/>
          <a:stretch>
            <a:fillRect/>
          </a:stretch>
        </p:blipFill>
        <p:spPr>
          <a:xfrm>
            <a:off x="-14748" y="923178"/>
            <a:ext cx="9144000" cy="469142"/>
          </a:xfrm>
          <a:prstGeom prst="rect">
            <a:avLst/>
          </a:prstGeom>
        </p:spPr>
      </p:pic>
      <p:pic>
        <p:nvPicPr>
          <p:cNvPr id="22" name="図 21">
            <a:extLst>
              <a:ext uri="{FF2B5EF4-FFF2-40B4-BE49-F238E27FC236}">
                <a16:creationId xmlns:a16="http://schemas.microsoft.com/office/drawing/2014/main" id="{D61E7685-B0F8-4DB7-B69C-AFAE21A145EE}"/>
              </a:ext>
            </a:extLst>
          </p:cNvPr>
          <p:cNvPicPr>
            <a:picLocks noChangeAspect="1"/>
          </p:cNvPicPr>
          <p:nvPr/>
        </p:nvPicPr>
        <p:blipFill>
          <a:blip r:embed="rId9"/>
          <a:stretch>
            <a:fillRect/>
          </a:stretch>
        </p:blipFill>
        <p:spPr>
          <a:xfrm rot="13914620">
            <a:off x="7801839" y="1386389"/>
            <a:ext cx="849069" cy="1732911"/>
          </a:xfrm>
          <a:prstGeom prst="rect">
            <a:avLst/>
          </a:prstGeom>
        </p:spPr>
      </p:pic>
      <p:sp>
        <p:nvSpPr>
          <p:cNvPr id="23" name="テキスト ボックス 22">
            <a:extLst>
              <a:ext uri="{FF2B5EF4-FFF2-40B4-BE49-F238E27FC236}">
                <a16:creationId xmlns:a16="http://schemas.microsoft.com/office/drawing/2014/main" id="{921D2B9E-F579-4E6C-8B7E-9AEB8DA12BA6}"/>
              </a:ext>
            </a:extLst>
          </p:cNvPr>
          <p:cNvSpPr txBox="1"/>
          <p:nvPr/>
        </p:nvSpPr>
        <p:spPr>
          <a:xfrm>
            <a:off x="6841635" y="1449335"/>
            <a:ext cx="1374494" cy="535531"/>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foot</a:t>
            </a:r>
          </a:p>
        </p:txBody>
      </p:sp>
      <p:sp>
        <p:nvSpPr>
          <p:cNvPr id="24" name="矢印: 右 23">
            <a:extLst>
              <a:ext uri="{FF2B5EF4-FFF2-40B4-BE49-F238E27FC236}">
                <a16:creationId xmlns:a16="http://schemas.microsoft.com/office/drawing/2014/main" id="{6B00CD47-6DAA-4362-9E74-189C867D896A}"/>
              </a:ext>
            </a:extLst>
          </p:cNvPr>
          <p:cNvSpPr/>
          <p:nvPr/>
        </p:nvSpPr>
        <p:spPr>
          <a:xfrm rot="10800000">
            <a:off x="5084041" y="2001862"/>
            <a:ext cx="73204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98" name="Picture 2" descr="手のイラスト">
            <a:extLst>
              <a:ext uri="{FF2B5EF4-FFF2-40B4-BE49-F238E27FC236}">
                <a16:creationId xmlns:a16="http://schemas.microsoft.com/office/drawing/2014/main" id="{4F8883CD-EBA4-4627-AAE8-D9189CE7EC3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82540" y="2867353"/>
            <a:ext cx="1470881" cy="1634313"/>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直線コネクタ 27">
            <a:extLst>
              <a:ext uri="{FF2B5EF4-FFF2-40B4-BE49-F238E27FC236}">
                <a16:creationId xmlns:a16="http://schemas.microsoft.com/office/drawing/2014/main" id="{C49E694F-B9A6-4604-BEE1-5A88615F0054}"/>
              </a:ext>
            </a:extLst>
          </p:cNvPr>
          <p:cNvCxnSpPr>
            <a:cxnSpLocks/>
            <a:endCxn id="4098" idx="2"/>
          </p:cNvCxnSpPr>
          <p:nvPr/>
        </p:nvCxnSpPr>
        <p:spPr>
          <a:xfrm flipH="1">
            <a:off x="8017981" y="3007591"/>
            <a:ext cx="14747" cy="1494075"/>
          </a:xfrm>
          <a:prstGeom prst="line">
            <a:avLst/>
          </a:prstGeom>
          <a:ln w="79375">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04AD9BFD-AEBA-4F13-86B2-C3736A7EEFFC}"/>
              </a:ext>
            </a:extLst>
          </p:cNvPr>
          <p:cNvCxnSpPr>
            <a:cxnSpLocks/>
          </p:cNvCxnSpPr>
          <p:nvPr/>
        </p:nvCxnSpPr>
        <p:spPr>
          <a:xfrm flipH="1">
            <a:off x="7702621" y="3584058"/>
            <a:ext cx="748702" cy="0"/>
          </a:xfrm>
          <a:prstGeom prst="line">
            <a:avLst/>
          </a:prstGeom>
          <a:ln w="79375">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D1AA37B3-7BDE-48F3-BCF4-6B6F3300DBA5}"/>
              </a:ext>
            </a:extLst>
          </p:cNvPr>
          <p:cNvCxnSpPr>
            <a:cxnSpLocks/>
          </p:cNvCxnSpPr>
          <p:nvPr/>
        </p:nvCxnSpPr>
        <p:spPr>
          <a:xfrm flipH="1" flipV="1">
            <a:off x="7603345" y="3787769"/>
            <a:ext cx="251946" cy="195771"/>
          </a:xfrm>
          <a:prstGeom prst="line">
            <a:avLst/>
          </a:prstGeom>
          <a:ln w="79375">
            <a:solidFill>
              <a:srgbClr val="FF0000">
                <a:alpha val="50000"/>
              </a:srgbClr>
            </a:solidFill>
          </a:ln>
        </p:spPr>
        <p:style>
          <a:lnRef idx="1">
            <a:schemeClr val="accent1"/>
          </a:lnRef>
          <a:fillRef idx="0">
            <a:schemeClr val="accent1"/>
          </a:fillRef>
          <a:effectRef idx="0">
            <a:schemeClr val="accent1"/>
          </a:effectRef>
          <a:fontRef idx="minor">
            <a:schemeClr val="tx1"/>
          </a:fontRef>
        </p:style>
      </p:cxnSp>
      <p:pic>
        <p:nvPicPr>
          <p:cNvPr id="4101" name="図 4100">
            <a:extLst>
              <a:ext uri="{FF2B5EF4-FFF2-40B4-BE49-F238E27FC236}">
                <a16:creationId xmlns:a16="http://schemas.microsoft.com/office/drawing/2014/main" id="{C3156ADF-8F94-4B84-B40B-B141B06C10F9}"/>
              </a:ext>
            </a:extLst>
          </p:cNvPr>
          <p:cNvPicPr>
            <a:picLocks noChangeAspect="1"/>
          </p:cNvPicPr>
          <p:nvPr/>
        </p:nvPicPr>
        <p:blipFill>
          <a:blip r:embed="rId11"/>
          <a:stretch>
            <a:fillRect/>
          </a:stretch>
        </p:blipFill>
        <p:spPr>
          <a:xfrm>
            <a:off x="5965120" y="3091310"/>
            <a:ext cx="1191210" cy="1079534"/>
          </a:xfrm>
          <a:prstGeom prst="rect">
            <a:avLst/>
          </a:prstGeom>
        </p:spPr>
      </p:pic>
      <p:sp>
        <p:nvSpPr>
          <p:cNvPr id="39" name="テキスト ボックス 38">
            <a:extLst>
              <a:ext uri="{FF2B5EF4-FFF2-40B4-BE49-F238E27FC236}">
                <a16:creationId xmlns:a16="http://schemas.microsoft.com/office/drawing/2014/main" id="{C05A8A4B-D04B-47C1-97E4-D4CEB4EC60D8}"/>
              </a:ext>
            </a:extLst>
          </p:cNvPr>
          <p:cNvSpPr txBox="1"/>
          <p:nvPr/>
        </p:nvSpPr>
        <p:spPr>
          <a:xfrm>
            <a:off x="6841635" y="2780109"/>
            <a:ext cx="1374494" cy="535531"/>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hand</a:t>
            </a:r>
          </a:p>
        </p:txBody>
      </p:sp>
      <p:sp>
        <p:nvSpPr>
          <p:cNvPr id="40" name="矢印: 右 39">
            <a:extLst>
              <a:ext uri="{FF2B5EF4-FFF2-40B4-BE49-F238E27FC236}">
                <a16:creationId xmlns:a16="http://schemas.microsoft.com/office/drawing/2014/main" id="{E00C78A1-0CC4-4CD9-BDB6-6955782C5CAC}"/>
              </a:ext>
            </a:extLst>
          </p:cNvPr>
          <p:cNvSpPr/>
          <p:nvPr/>
        </p:nvSpPr>
        <p:spPr>
          <a:xfrm rot="12244347">
            <a:off x="5043704" y="2701574"/>
            <a:ext cx="84166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103" name="図 4102">
            <a:extLst>
              <a:ext uri="{FF2B5EF4-FFF2-40B4-BE49-F238E27FC236}">
                <a16:creationId xmlns:a16="http://schemas.microsoft.com/office/drawing/2014/main" id="{C1D2E9AB-8183-46A2-9839-0E89C16AFC04}"/>
              </a:ext>
            </a:extLst>
          </p:cNvPr>
          <p:cNvPicPr>
            <a:picLocks noChangeAspect="1"/>
          </p:cNvPicPr>
          <p:nvPr/>
        </p:nvPicPr>
        <p:blipFill>
          <a:blip r:embed="rId12"/>
          <a:stretch>
            <a:fillRect/>
          </a:stretch>
        </p:blipFill>
        <p:spPr>
          <a:xfrm>
            <a:off x="4015818" y="1427702"/>
            <a:ext cx="908452" cy="1406353"/>
          </a:xfrm>
          <a:prstGeom prst="rect">
            <a:avLst/>
          </a:prstGeom>
        </p:spPr>
      </p:pic>
      <p:sp>
        <p:nvSpPr>
          <p:cNvPr id="43" name="テキスト ボックス 42">
            <a:extLst>
              <a:ext uri="{FF2B5EF4-FFF2-40B4-BE49-F238E27FC236}">
                <a16:creationId xmlns:a16="http://schemas.microsoft.com/office/drawing/2014/main" id="{0AECA641-39E9-4CEE-93E6-7FDB027461E4}"/>
              </a:ext>
            </a:extLst>
          </p:cNvPr>
          <p:cNvSpPr txBox="1"/>
          <p:nvPr/>
        </p:nvSpPr>
        <p:spPr>
          <a:xfrm>
            <a:off x="197935" y="1449335"/>
            <a:ext cx="3726186" cy="2665345"/>
          </a:xfrm>
          <a:prstGeom prst="rect">
            <a:avLst/>
          </a:prstGeom>
          <a:noFill/>
        </p:spPr>
        <p:txBody>
          <a:bodyPr wrap="square" rtlCol="0">
            <a:spAutoFit/>
          </a:bodyPr>
          <a:lstStyle/>
          <a:p>
            <a:pPr>
              <a:lnSpc>
                <a:spcPct val="80000"/>
              </a:lnSpc>
            </a:pPr>
            <a:r>
              <a:rPr lang="en-US" altLang="ja-JP" sz="2800" dirty="0"/>
              <a:t>to move hands and feet to give hospitality</a:t>
            </a:r>
          </a:p>
          <a:p>
            <a:pPr marL="457200" indent="-457200">
              <a:lnSpc>
                <a:spcPct val="80000"/>
              </a:lnSpc>
              <a:buFont typeface="Wingdings" panose="05000000000000000000" pitchFamily="2" charset="2"/>
              <a:buChar char="à"/>
            </a:pPr>
            <a:r>
              <a:rPr lang="en-US" altLang="ja-JP" sz="2800" dirty="0">
                <a:sym typeface="Wingdings" panose="05000000000000000000" pitchFamily="2" charset="2"/>
              </a:rPr>
              <a:t>to give the pilgrims hospitality</a:t>
            </a:r>
          </a:p>
          <a:p>
            <a:pPr marL="457200" indent="-457200">
              <a:lnSpc>
                <a:spcPct val="80000"/>
              </a:lnSpc>
              <a:buFont typeface="Wingdings" panose="05000000000000000000" pitchFamily="2" charset="2"/>
              <a:buChar char="à"/>
            </a:pPr>
            <a:r>
              <a:rPr lang="en-US" altLang="ja-JP" sz="2800" dirty="0">
                <a:sym typeface="Wingdings" panose="05000000000000000000" pitchFamily="2" charset="2"/>
              </a:rPr>
              <a:t>Accommodation for</a:t>
            </a:r>
            <a:r>
              <a:rPr lang="en-US" altLang="ja-JP" sz="2800" dirty="0"/>
              <a:t> the pilgrims</a:t>
            </a:r>
            <a:endParaRPr lang="en-US" altLang="ja-JP" sz="2800" b="1" dirty="0">
              <a:sym typeface="Wingdings" panose="05000000000000000000" pitchFamily="2" charset="2"/>
            </a:endParaRPr>
          </a:p>
          <a:p>
            <a:pPr marL="571500" indent="-571500">
              <a:lnSpc>
                <a:spcPct val="80000"/>
              </a:lnSpc>
              <a:buFont typeface="Wingdings" panose="05000000000000000000" pitchFamily="2" charset="2"/>
              <a:buChar char="à"/>
            </a:pPr>
            <a:r>
              <a:rPr lang="en-US" altLang="ja-JP" sz="4000" b="1" dirty="0">
                <a:solidFill>
                  <a:srgbClr val="FF0000"/>
                </a:solidFill>
              </a:rPr>
              <a:t>a temple</a:t>
            </a:r>
          </a:p>
        </p:txBody>
      </p:sp>
      <p:sp>
        <p:nvSpPr>
          <p:cNvPr id="44" name="矢印: 右 43">
            <a:extLst>
              <a:ext uri="{FF2B5EF4-FFF2-40B4-BE49-F238E27FC236}">
                <a16:creationId xmlns:a16="http://schemas.microsoft.com/office/drawing/2014/main" id="{8551D29A-F6F3-4286-A92F-BEC0163C4863}"/>
              </a:ext>
            </a:extLst>
          </p:cNvPr>
          <p:cNvSpPr/>
          <p:nvPr/>
        </p:nvSpPr>
        <p:spPr>
          <a:xfrm rot="19601461">
            <a:off x="2089461" y="4391367"/>
            <a:ext cx="5805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7B53A252-9D5E-4370-BC8E-C58CEF36F641}"/>
              </a:ext>
            </a:extLst>
          </p:cNvPr>
          <p:cNvSpPr txBox="1"/>
          <p:nvPr/>
        </p:nvSpPr>
        <p:spPr>
          <a:xfrm>
            <a:off x="1456916" y="6320205"/>
            <a:ext cx="6880509" cy="461665"/>
          </a:xfrm>
          <a:prstGeom prst="rect">
            <a:avLst/>
          </a:prstGeom>
          <a:noFill/>
        </p:spPr>
        <p:txBody>
          <a:bodyPr wrap="square">
            <a:spAutoFit/>
          </a:bodyPr>
          <a:lstStyle/>
          <a:p>
            <a:r>
              <a:rPr lang="ja-JP" altLang="en-US" sz="1200" dirty="0"/>
              <a:t>https://commons.wikimedia.org/wiki/File:Stone_sundial_with_Liubo_markings.jpg</a:t>
            </a:r>
          </a:p>
          <a:p>
            <a:r>
              <a:rPr lang="ja-JP" altLang="en-US" sz="1200" dirty="0"/>
              <a:t>BabelStone, CC BY-SA 3.0 &lt;https://creativecommons.org/licenses/by-sa/3.0&gt;, via Wikimedia Commons</a:t>
            </a:r>
          </a:p>
        </p:txBody>
      </p:sp>
      <p:pic>
        <p:nvPicPr>
          <p:cNvPr id="4105" name="Picture 4">
            <a:extLst>
              <a:ext uri="{FF2B5EF4-FFF2-40B4-BE49-F238E27FC236}">
                <a16:creationId xmlns:a16="http://schemas.microsoft.com/office/drawing/2014/main" id="{95A6BB57-0575-4809-86D6-3C78E38D19E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97170" y="5067619"/>
            <a:ext cx="1778660" cy="1253955"/>
          </a:xfrm>
          <a:prstGeom prst="rect">
            <a:avLst/>
          </a:prstGeom>
          <a:noFill/>
          <a:extLst>
            <a:ext uri="{909E8E84-426E-40DD-AFC4-6F175D3DCCD1}">
              <a14:hiddenFill xmlns:a14="http://schemas.microsoft.com/office/drawing/2010/main">
                <a:solidFill>
                  <a:srgbClr val="FFFFFF"/>
                </a:solidFill>
              </a14:hiddenFill>
            </a:ext>
          </a:extLst>
        </p:spPr>
      </p:pic>
      <p:sp>
        <p:nvSpPr>
          <p:cNvPr id="48" name="矢印: 右 47">
            <a:extLst>
              <a:ext uri="{FF2B5EF4-FFF2-40B4-BE49-F238E27FC236}">
                <a16:creationId xmlns:a16="http://schemas.microsoft.com/office/drawing/2014/main" id="{6D321D80-9583-4123-89F3-6A58CF05D028}"/>
              </a:ext>
            </a:extLst>
          </p:cNvPr>
          <p:cNvSpPr/>
          <p:nvPr/>
        </p:nvSpPr>
        <p:spPr>
          <a:xfrm rot="5400000">
            <a:off x="4112913" y="3137207"/>
            <a:ext cx="4625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207EDA32-950D-4772-857B-DB8E2D6B4291}"/>
              </a:ext>
            </a:extLst>
          </p:cNvPr>
          <p:cNvSpPr txBox="1"/>
          <p:nvPr/>
        </p:nvSpPr>
        <p:spPr>
          <a:xfrm>
            <a:off x="3688223" y="2694438"/>
            <a:ext cx="1549670" cy="535531"/>
          </a:xfrm>
          <a:prstGeom prst="rect">
            <a:avLst/>
          </a:prstGeom>
          <a:noFill/>
        </p:spPr>
        <p:txBody>
          <a:bodyPr wrap="square" rtlCol="0">
            <a:spAutoFit/>
          </a:bodyPr>
          <a:lstStyle/>
          <a:p>
            <a:pPr>
              <a:lnSpc>
                <a:spcPct val="80000"/>
              </a:lnSpc>
            </a:pPr>
            <a:r>
              <a:rPr lang="en-US" altLang="ja-JP" sz="3600" b="1" dirty="0">
                <a:latin typeface="MS UI Gothic" panose="020B0600070205080204" pitchFamily="50" charset="-128"/>
                <a:ea typeface="MS UI Gothic" panose="020B0600070205080204" pitchFamily="50" charset="-128"/>
              </a:rPr>
              <a:t>temple</a:t>
            </a:r>
          </a:p>
        </p:txBody>
      </p:sp>
      <p:sp>
        <p:nvSpPr>
          <p:cNvPr id="50" name="テキスト ボックス 49">
            <a:extLst>
              <a:ext uri="{FF2B5EF4-FFF2-40B4-BE49-F238E27FC236}">
                <a16:creationId xmlns:a16="http://schemas.microsoft.com/office/drawing/2014/main" id="{8A28D9B4-3F5F-4E97-B955-57C3C2C5526C}"/>
              </a:ext>
            </a:extLst>
          </p:cNvPr>
          <p:cNvSpPr txBox="1"/>
          <p:nvPr/>
        </p:nvSpPr>
        <p:spPr>
          <a:xfrm>
            <a:off x="2687787" y="4003399"/>
            <a:ext cx="4209364" cy="1778949"/>
          </a:xfrm>
          <a:prstGeom prst="rect">
            <a:avLst/>
          </a:prstGeom>
          <a:noFill/>
        </p:spPr>
        <p:txBody>
          <a:bodyPr wrap="square" rtlCol="0">
            <a:spAutoFit/>
          </a:bodyPr>
          <a:lstStyle/>
          <a:p>
            <a:pPr>
              <a:lnSpc>
                <a:spcPct val="80000"/>
              </a:lnSpc>
            </a:pPr>
            <a:r>
              <a:rPr lang="en-US" altLang="ja-JP" sz="2800" dirty="0"/>
              <a:t>The temple told people about </a:t>
            </a:r>
            <a:r>
              <a:rPr lang="en-US" altLang="ja-JP" sz="2800" dirty="0">
                <a:solidFill>
                  <a:srgbClr val="FF0000"/>
                </a:solidFill>
                <a:highlight>
                  <a:srgbClr val="FFFF00"/>
                </a:highlight>
              </a:rPr>
              <a:t>time</a:t>
            </a:r>
            <a:r>
              <a:rPr lang="en-US" altLang="ja-JP" sz="2800" dirty="0"/>
              <a:t> with the sundial.</a:t>
            </a:r>
            <a:endParaRPr lang="en-US" altLang="ja-JP" sz="2800" dirty="0">
              <a:sym typeface="Wingdings" panose="05000000000000000000" pitchFamily="2" charset="2"/>
            </a:endParaRPr>
          </a:p>
          <a:p>
            <a:pPr marL="457200" indent="-457200">
              <a:lnSpc>
                <a:spcPct val="80000"/>
              </a:lnSpc>
              <a:buFont typeface="Wingdings" panose="05000000000000000000" pitchFamily="2" charset="2"/>
              <a:buChar char="à"/>
            </a:pPr>
            <a:r>
              <a:rPr lang="en-US" altLang="ja-JP" sz="4000" b="1" dirty="0">
                <a:solidFill>
                  <a:srgbClr val="FF0000"/>
                </a:solidFill>
              </a:rPr>
              <a:t> time</a:t>
            </a:r>
          </a:p>
          <a:p>
            <a:pPr marL="914400" lvl="1" indent="-457200">
              <a:lnSpc>
                <a:spcPct val="80000"/>
              </a:lnSpc>
              <a:buFont typeface="Wingdings" panose="05000000000000000000" pitchFamily="2" charset="2"/>
              <a:buChar char="à"/>
            </a:pPr>
            <a:r>
              <a:rPr lang="en-US" altLang="ja-JP" sz="4000" b="1" dirty="0">
                <a:solidFill>
                  <a:srgbClr val="FF0000"/>
                </a:solidFill>
              </a:rPr>
              <a:t> hour</a:t>
            </a:r>
          </a:p>
        </p:txBody>
      </p:sp>
    </p:spTree>
    <p:extLst>
      <p:ext uri="{BB962C8B-B14F-4D97-AF65-F5344CB8AC3E}">
        <p14:creationId xmlns:p14="http://schemas.microsoft.com/office/powerpoint/2010/main" val="1714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83A6E03-BF75-4E43-B514-6CB79BE4D5A1}"/>
              </a:ext>
            </a:extLst>
          </p:cNvPr>
          <p:cNvPicPr>
            <a:picLocks noChangeAspect="1"/>
          </p:cNvPicPr>
          <p:nvPr/>
        </p:nvPicPr>
        <p:blipFill>
          <a:blip r:embed="rId2"/>
          <a:stretch>
            <a:fillRect/>
          </a:stretch>
        </p:blipFill>
        <p:spPr>
          <a:xfrm>
            <a:off x="0" y="27148"/>
            <a:ext cx="9144000" cy="461905"/>
          </a:xfrm>
          <a:prstGeom prst="rect">
            <a:avLst/>
          </a:prstGeom>
        </p:spPr>
      </p:pic>
      <p:pic>
        <p:nvPicPr>
          <p:cNvPr id="4" name="図 3" descr="アイコン が含まれている画像&#10;&#10;自動的に生成された説明">
            <a:extLst>
              <a:ext uri="{FF2B5EF4-FFF2-40B4-BE49-F238E27FC236}">
                <a16:creationId xmlns:a16="http://schemas.microsoft.com/office/drawing/2014/main" id="{A05DFD88-AD25-40D4-8A83-D12933AC67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5421" y="4308826"/>
            <a:ext cx="2434279" cy="2434279"/>
          </a:xfrm>
          <a:prstGeom prst="rect">
            <a:avLst/>
          </a:prstGeom>
        </p:spPr>
      </p:pic>
      <p:pic>
        <p:nvPicPr>
          <p:cNvPr id="6" name="図 5">
            <a:extLst>
              <a:ext uri="{FF2B5EF4-FFF2-40B4-BE49-F238E27FC236}">
                <a16:creationId xmlns:a16="http://schemas.microsoft.com/office/drawing/2014/main" id="{2C70006E-39D5-4C24-8B3B-A9EE0A45C095}"/>
              </a:ext>
            </a:extLst>
          </p:cNvPr>
          <p:cNvPicPr>
            <a:picLocks noChangeAspect="1"/>
          </p:cNvPicPr>
          <p:nvPr/>
        </p:nvPicPr>
        <p:blipFill>
          <a:blip r:embed="rId4"/>
          <a:stretch>
            <a:fillRect/>
          </a:stretch>
        </p:blipFill>
        <p:spPr>
          <a:xfrm>
            <a:off x="7501229" y="2100539"/>
            <a:ext cx="1515609" cy="951767"/>
          </a:xfrm>
          <a:prstGeom prst="rect">
            <a:avLst/>
          </a:prstGeom>
        </p:spPr>
      </p:pic>
      <p:pic>
        <p:nvPicPr>
          <p:cNvPr id="8" name="図 7">
            <a:extLst>
              <a:ext uri="{FF2B5EF4-FFF2-40B4-BE49-F238E27FC236}">
                <a16:creationId xmlns:a16="http://schemas.microsoft.com/office/drawing/2014/main" id="{171C3B8C-839A-439F-A4BE-9F79EC263B7F}"/>
              </a:ext>
            </a:extLst>
          </p:cNvPr>
          <p:cNvPicPr>
            <a:picLocks noChangeAspect="1"/>
          </p:cNvPicPr>
          <p:nvPr/>
        </p:nvPicPr>
        <p:blipFill>
          <a:blip r:embed="rId5"/>
          <a:stretch>
            <a:fillRect/>
          </a:stretch>
        </p:blipFill>
        <p:spPr>
          <a:xfrm>
            <a:off x="6649210" y="2663037"/>
            <a:ext cx="692263" cy="672763"/>
          </a:xfrm>
          <a:prstGeom prst="rect">
            <a:avLst/>
          </a:prstGeom>
        </p:spPr>
      </p:pic>
      <p:pic>
        <p:nvPicPr>
          <p:cNvPr id="9" name="図 8">
            <a:extLst>
              <a:ext uri="{FF2B5EF4-FFF2-40B4-BE49-F238E27FC236}">
                <a16:creationId xmlns:a16="http://schemas.microsoft.com/office/drawing/2014/main" id="{AEF96D6A-1F90-4DD6-B2A7-B2B1A34E2C8C}"/>
              </a:ext>
            </a:extLst>
          </p:cNvPr>
          <p:cNvPicPr>
            <a:picLocks noChangeAspect="1"/>
          </p:cNvPicPr>
          <p:nvPr/>
        </p:nvPicPr>
        <p:blipFill>
          <a:blip r:embed="rId6"/>
          <a:stretch>
            <a:fillRect/>
          </a:stretch>
        </p:blipFill>
        <p:spPr>
          <a:xfrm>
            <a:off x="14749" y="892769"/>
            <a:ext cx="9144000" cy="470458"/>
          </a:xfrm>
          <a:prstGeom prst="rect">
            <a:avLst/>
          </a:prstGeom>
        </p:spPr>
      </p:pic>
      <p:pic>
        <p:nvPicPr>
          <p:cNvPr id="10" name="図 9">
            <a:extLst>
              <a:ext uri="{FF2B5EF4-FFF2-40B4-BE49-F238E27FC236}">
                <a16:creationId xmlns:a16="http://schemas.microsoft.com/office/drawing/2014/main" id="{1CFB0B00-7986-4302-8B75-CA8789125360}"/>
              </a:ext>
            </a:extLst>
          </p:cNvPr>
          <p:cNvPicPr>
            <a:picLocks noChangeAspect="1"/>
          </p:cNvPicPr>
          <p:nvPr/>
        </p:nvPicPr>
        <p:blipFill>
          <a:blip r:embed="rId7"/>
          <a:stretch>
            <a:fillRect/>
          </a:stretch>
        </p:blipFill>
        <p:spPr>
          <a:xfrm>
            <a:off x="0" y="441244"/>
            <a:ext cx="9144000" cy="470019"/>
          </a:xfrm>
          <a:prstGeom prst="rect">
            <a:avLst/>
          </a:prstGeom>
        </p:spPr>
      </p:pic>
      <p:pic>
        <p:nvPicPr>
          <p:cNvPr id="11" name="図 10">
            <a:extLst>
              <a:ext uri="{FF2B5EF4-FFF2-40B4-BE49-F238E27FC236}">
                <a16:creationId xmlns:a16="http://schemas.microsoft.com/office/drawing/2014/main" id="{94BD6186-7A2A-48F2-A0A2-A2E0B910C8D8}"/>
              </a:ext>
            </a:extLst>
          </p:cNvPr>
          <p:cNvPicPr>
            <a:picLocks noChangeAspect="1"/>
          </p:cNvPicPr>
          <p:nvPr/>
        </p:nvPicPr>
        <p:blipFill>
          <a:blip r:embed="rId8"/>
          <a:stretch>
            <a:fillRect/>
          </a:stretch>
        </p:blipFill>
        <p:spPr>
          <a:xfrm>
            <a:off x="270558" y="1927217"/>
            <a:ext cx="428109" cy="975838"/>
          </a:xfrm>
          <a:prstGeom prst="rect">
            <a:avLst/>
          </a:prstGeom>
        </p:spPr>
      </p:pic>
      <p:pic>
        <p:nvPicPr>
          <p:cNvPr id="12" name="図 11">
            <a:extLst>
              <a:ext uri="{FF2B5EF4-FFF2-40B4-BE49-F238E27FC236}">
                <a16:creationId xmlns:a16="http://schemas.microsoft.com/office/drawing/2014/main" id="{EECBC8DC-BA2D-46EF-8DAC-399F8CDC3C1E}"/>
              </a:ext>
            </a:extLst>
          </p:cNvPr>
          <p:cNvPicPr>
            <a:picLocks noChangeAspect="1"/>
          </p:cNvPicPr>
          <p:nvPr/>
        </p:nvPicPr>
        <p:blipFill>
          <a:blip r:embed="rId9"/>
          <a:stretch>
            <a:fillRect/>
          </a:stretch>
        </p:blipFill>
        <p:spPr>
          <a:xfrm>
            <a:off x="1427720" y="2471831"/>
            <a:ext cx="725778" cy="968752"/>
          </a:xfrm>
          <a:prstGeom prst="rect">
            <a:avLst/>
          </a:prstGeom>
        </p:spPr>
      </p:pic>
      <p:sp>
        <p:nvSpPr>
          <p:cNvPr id="13" name="テキスト ボックス 12">
            <a:extLst>
              <a:ext uri="{FF2B5EF4-FFF2-40B4-BE49-F238E27FC236}">
                <a16:creationId xmlns:a16="http://schemas.microsoft.com/office/drawing/2014/main" id="{92AFA401-B644-4B05-86A3-FCC22588AFD8}"/>
              </a:ext>
            </a:extLst>
          </p:cNvPr>
          <p:cNvSpPr txBox="1"/>
          <p:nvPr/>
        </p:nvSpPr>
        <p:spPr>
          <a:xfrm>
            <a:off x="1604015" y="1787077"/>
            <a:ext cx="5856534" cy="1175706"/>
          </a:xfrm>
          <a:prstGeom prst="rect">
            <a:avLst/>
          </a:prstGeom>
          <a:noFill/>
        </p:spPr>
        <p:txBody>
          <a:bodyPr wrap="square" rtlCol="0">
            <a:spAutoFit/>
          </a:bodyPr>
          <a:lstStyle/>
          <a:p>
            <a:pPr>
              <a:lnSpc>
                <a:spcPct val="80000"/>
              </a:lnSpc>
            </a:pPr>
            <a:r>
              <a:rPr lang="en-US" altLang="ja-JP" sz="2800" dirty="0"/>
              <a:t>omen, fortune-telling</a:t>
            </a:r>
          </a:p>
          <a:p>
            <a:pPr marL="571500" indent="-571500">
              <a:lnSpc>
                <a:spcPct val="80000"/>
              </a:lnSpc>
              <a:buFont typeface="Wingdings" panose="05000000000000000000" pitchFamily="2" charset="2"/>
              <a:buChar char="à"/>
            </a:pPr>
            <a:r>
              <a:rPr lang="en-US" altLang="ja-JP" sz="2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words</a:t>
            </a:r>
            <a:r>
              <a:rPr lang="en-US" altLang="ja-JP" sz="2800" b="1" dirty="0">
                <a:latin typeface="MS UI Gothic" panose="020B0600070205080204" pitchFamily="50" charset="-128"/>
                <a:ea typeface="MS UI Gothic" panose="020B0600070205080204" pitchFamily="50" charset="-128"/>
                <a:sym typeface="Wingdings" panose="05000000000000000000" pitchFamily="2" charset="2"/>
              </a:rPr>
              <a:t> from the God / ancestors</a:t>
            </a:r>
          </a:p>
          <a:p>
            <a:pPr marL="1028700" lvl="1" indent="-571500">
              <a:lnSpc>
                <a:spcPct val="80000"/>
              </a:lnSpc>
              <a:buFont typeface="Wingdings" panose="05000000000000000000" pitchFamily="2" charset="2"/>
              <a:buChar char="à"/>
            </a:pPr>
            <a:r>
              <a:rPr lang="en-US" altLang="ja-JP" sz="32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say, language</a:t>
            </a:r>
            <a:endParaRPr lang="en-US" altLang="ja-JP" sz="3200" b="1" dirty="0">
              <a:solidFill>
                <a:srgbClr val="FF0000"/>
              </a:solidFill>
              <a:latin typeface="MS UI Gothic" panose="020B0600070205080204" pitchFamily="50" charset="-128"/>
              <a:ea typeface="MS UI Gothic" panose="020B0600070205080204" pitchFamily="50" charset="-128"/>
            </a:endParaRPr>
          </a:p>
        </p:txBody>
      </p:sp>
      <p:sp>
        <p:nvSpPr>
          <p:cNvPr id="14" name="矢印: 右 13">
            <a:extLst>
              <a:ext uri="{FF2B5EF4-FFF2-40B4-BE49-F238E27FC236}">
                <a16:creationId xmlns:a16="http://schemas.microsoft.com/office/drawing/2014/main" id="{24D55C90-2D10-45E7-9EA4-DA4325EB6CA2}"/>
              </a:ext>
            </a:extLst>
          </p:cNvPr>
          <p:cNvSpPr/>
          <p:nvPr/>
        </p:nvSpPr>
        <p:spPr>
          <a:xfrm rot="5011220">
            <a:off x="1603419" y="3568647"/>
            <a:ext cx="5805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a:extLst>
              <a:ext uri="{FF2B5EF4-FFF2-40B4-BE49-F238E27FC236}">
                <a16:creationId xmlns:a16="http://schemas.microsoft.com/office/drawing/2014/main" id="{EC7F6B56-1234-45A7-9B4D-3C7D95B51566}"/>
              </a:ext>
            </a:extLst>
          </p:cNvPr>
          <p:cNvPicPr>
            <a:picLocks noChangeAspect="1"/>
          </p:cNvPicPr>
          <p:nvPr/>
        </p:nvPicPr>
        <p:blipFill>
          <a:blip r:embed="rId10"/>
          <a:stretch>
            <a:fillRect/>
          </a:stretch>
        </p:blipFill>
        <p:spPr>
          <a:xfrm>
            <a:off x="101620" y="2949924"/>
            <a:ext cx="704205" cy="1142672"/>
          </a:xfrm>
          <a:prstGeom prst="rect">
            <a:avLst/>
          </a:prstGeom>
        </p:spPr>
      </p:pic>
      <p:pic>
        <p:nvPicPr>
          <p:cNvPr id="27" name="図 26">
            <a:extLst>
              <a:ext uri="{FF2B5EF4-FFF2-40B4-BE49-F238E27FC236}">
                <a16:creationId xmlns:a16="http://schemas.microsoft.com/office/drawing/2014/main" id="{588736C2-A43F-43A2-8BEA-930D985D9A46}"/>
              </a:ext>
            </a:extLst>
          </p:cNvPr>
          <p:cNvPicPr>
            <a:picLocks noChangeAspect="1"/>
          </p:cNvPicPr>
          <p:nvPr/>
        </p:nvPicPr>
        <p:blipFill>
          <a:blip r:embed="rId11"/>
          <a:stretch>
            <a:fillRect/>
          </a:stretch>
        </p:blipFill>
        <p:spPr>
          <a:xfrm>
            <a:off x="5553375" y="2766950"/>
            <a:ext cx="836927" cy="720264"/>
          </a:xfrm>
          <a:prstGeom prst="rect">
            <a:avLst/>
          </a:prstGeom>
        </p:spPr>
      </p:pic>
      <p:pic>
        <p:nvPicPr>
          <p:cNvPr id="29" name="図 28">
            <a:extLst>
              <a:ext uri="{FF2B5EF4-FFF2-40B4-BE49-F238E27FC236}">
                <a16:creationId xmlns:a16="http://schemas.microsoft.com/office/drawing/2014/main" id="{5E772709-F47D-4DE1-BBAD-CC7720830B5D}"/>
              </a:ext>
            </a:extLst>
          </p:cNvPr>
          <p:cNvPicPr>
            <a:picLocks noChangeAspect="1"/>
          </p:cNvPicPr>
          <p:nvPr/>
        </p:nvPicPr>
        <p:blipFill>
          <a:blip r:embed="rId12"/>
          <a:stretch>
            <a:fillRect/>
          </a:stretch>
        </p:blipFill>
        <p:spPr>
          <a:xfrm>
            <a:off x="0" y="1332034"/>
            <a:ext cx="9144000" cy="477672"/>
          </a:xfrm>
          <a:prstGeom prst="rect">
            <a:avLst/>
          </a:prstGeom>
        </p:spPr>
      </p:pic>
      <p:pic>
        <p:nvPicPr>
          <p:cNvPr id="31" name="図 30">
            <a:extLst>
              <a:ext uri="{FF2B5EF4-FFF2-40B4-BE49-F238E27FC236}">
                <a16:creationId xmlns:a16="http://schemas.microsoft.com/office/drawing/2014/main" id="{8E5EA2D1-CEFA-4CFD-B191-CD600B740148}"/>
              </a:ext>
            </a:extLst>
          </p:cNvPr>
          <p:cNvPicPr>
            <a:picLocks noChangeAspect="1"/>
          </p:cNvPicPr>
          <p:nvPr/>
        </p:nvPicPr>
        <p:blipFill>
          <a:blip r:embed="rId13"/>
          <a:stretch>
            <a:fillRect/>
          </a:stretch>
        </p:blipFill>
        <p:spPr>
          <a:xfrm>
            <a:off x="777736" y="2230477"/>
            <a:ext cx="662997" cy="1351251"/>
          </a:xfrm>
          <a:prstGeom prst="rect">
            <a:avLst/>
          </a:prstGeom>
        </p:spPr>
      </p:pic>
      <p:pic>
        <p:nvPicPr>
          <p:cNvPr id="5121" name="図 5120">
            <a:extLst>
              <a:ext uri="{FF2B5EF4-FFF2-40B4-BE49-F238E27FC236}">
                <a16:creationId xmlns:a16="http://schemas.microsoft.com/office/drawing/2014/main" id="{3A6DB1EF-57EE-4BA0-9704-B481CBBBD656}"/>
              </a:ext>
            </a:extLst>
          </p:cNvPr>
          <p:cNvPicPr>
            <a:picLocks noChangeAspect="1"/>
          </p:cNvPicPr>
          <p:nvPr/>
        </p:nvPicPr>
        <p:blipFill>
          <a:blip r:embed="rId14"/>
          <a:stretch>
            <a:fillRect/>
          </a:stretch>
        </p:blipFill>
        <p:spPr>
          <a:xfrm>
            <a:off x="5181490" y="5760790"/>
            <a:ext cx="962594" cy="969832"/>
          </a:xfrm>
          <a:prstGeom prst="rect">
            <a:avLst/>
          </a:prstGeom>
        </p:spPr>
      </p:pic>
      <p:pic>
        <p:nvPicPr>
          <p:cNvPr id="5124" name="図 5123">
            <a:extLst>
              <a:ext uri="{FF2B5EF4-FFF2-40B4-BE49-F238E27FC236}">
                <a16:creationId xmlns:a16="http://schemas.microsoft.com/office/drawing/2014/main" id="{0DCF1E6F-A0B6-4B0A-A2DB-C5DEEB9F56F7}"/>
              </a:ext>
            </a:extLst>
          </p:cNvPr>
          <p:cNvPicPr>
            <a:picLocks noChangeAspect="1"/>
          </p:cNvPicPr>
          <p:nvPr/>
        </p:nvPicPr>
        <p:blipFill>
          <a:blip r:embed="rId15"/>
          <a:stretch>
            <a:fillRect/>
          </a:stretch>
        </p:blipFill>
        <p:spPr>
          <a:xfrm>
            <a:off x="5363655" y="5110622"/>
            <a:ext cx="658688" cy="673658"/>
          </a:xfrm>
          <a:prstGeom prst="rect">
            <a:avLst/>
          </a:prstGeom>
        </p:spPr>
      </p:pic>
      <p:sp>
        <p:nvSpPr>
          <p:cNvPr id="37" name="テキスト ボックス 36">
            <a:extLst>
              <a:ext uri="{FF2B5EF4-FFF2-40B4-BE49-F238E27FC236}">
                <a16:creationId xmlns:a16="http://schemas.microsoft.com/office/drawing/2014/main" id="{C2392D9C-390B-476D-A292-FB3AD2F1C932}"/>
              </a:ext>
            </a:extLst>
          </p:cNvPr>
          <p:cNvSpPr txBox="1"/>
          <p:nvPr/>
        </p:nvSpPr>
        <p:spPr>
          <a:xfrm>
            <a:off x="5116242" y="4540089"/>
            <a:ext cx="1268361" cy="584775"/>
          </a:xfrm>
          <a:prstGeom prst="rect">
            <a:avLst/>
          </a:prstGeom>
          <a:noFill/>
        </p:spPr>
        <p:txBody>
          <a:bodyPr wrap="square" rtlCol="0">
            <a:spAutoFit/>
          </a:bodyPr>
          <a:lstStyle/>
          <a:p>
            <a:pPr algn="ctr"/>
            <a:r>
              <a:rPr lang="en-US" altLang="ja-JP" sz="3200" dirty="0">
                <a:latin typeface="MS UI Gothic" panose="020B0600070205080204" pitchFamily="50" charset="-128"/>
                <a:ea typeface="MS UI Gothic" panose="020B0600070205080204" pitchFamily="50" charset="-128"/>
              </a:rPr>
              <a:t>mouth</a:t>
            </a:r>
          </a:p>
        </p:txBody>
      </p:sp>
      <p:sp>
        <p:nvSpPr>
          <p:cNvPr id="39" name="矢印: 右 38">
            <a:extLst>
              <a:ext uri="{FF2B5EF4-FFF2-40B4-BE49-F238E27FC236}">
                <a16:creationId xmlns:a16="http://schemas.microsoft.com/office/drawing/2014/main" id="{26E25988-175E-4D6B-AC0D-3C792AEA3DB0}"/>
              </a:ext>
            </a:extLst>
          </p:cNvPr>
          <p:cNvSpPr/>
          <p:nvPr/>
        </p:nvSpPr>
        <p:spPr>
          <a:xfrm rot="12028343">
            <a:off x="4613374" y="4868306"/>
            <a:ext cx="63274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89E528B6-07FF-4914-989A-9BC198BF6BD0}"/>
              </a:ext>
            </a:extLst>
          </p:cNvPr>
          <p:cNvSpPr txBox="1"/>
          <p:nvPr/>
        </p:nvSpPr>
        <p:spPr>
          <a:xfrm>
            <a:off x="94022" y="4505230"/>
            <a:ext cx="5195997" cy="2271391"/>
          </a:xfrm>
          <a:prstGeom prst="rect">
            <a:avLst/>
          </a:prstGeom>
          <a:noFill/>
        </p:spPr>
        <p:txBody>
          <a:bodyPr wrap="square" rtlCol="0">
            <a:spAutoFit/>
          </a:bodyPr>
          <a:lstStyle/>
          <a:p>
            <a:pPr>
              <a:lnSpc>
                <a:spcPct val="80000"/>
              </a:lnSpc>
            </a:pPr>
            <a:r>
              <a:rPr lang="en-US" altLang="ja-JP" sz="2800" dirty="0"/>
              <a:t>Communication between the God and people</a:t>
            </a:r>
            <a:endParaRPr lang="en-US" altLang="ja-JP" sz="2800" dirty="0">
              <a:sym typeface="Wingdings" panose="05000000000000000000" pitchFamily="2" charset="2"/>
            </a:endParaRPr>
          </a:p>
          <a:p>
            <a:pPr marL="457200" indent="-457200">
              <a:lnSpc>
                <a:spcPct val="80000"/>
              </a:lnSpc>
              <a:buFont typeface="Wingdings" panose="05000000000000000000" pitchFamily="2" charset="2"/>
              <a:buChar char="à"/>
            </a:pPr>
            <a:r>
              <a:rPr lang="en-US" altLang="ja-JP" sz="4000" b="1" dirty="0">
                <a:solidFill>
                  <a:srgbClr val="FF0000"/>
                </a:solidFill>
              </a:rPr>
              <a:t> language</a:t>
            </a:r>
          </a:p>
          <a:p>
            <a:pPr marL="914400" lvl="1" indent="-457200">
              <a:lnSpc>
                <a:spcPct val="80000"/>
              </a:lnSpc>
              <a:buFont typeface="Wingdings" panose="05000000000000000000" pitchFamily="2" charset="2"/>
              <a:buChar char="à"/>
            </a:pPr>
            <a:r>
              <a:rPr lang="en-US" altLang="ja-JP" sz="4000" b="1" dirty="0">
                <a:solidFill>
                  <a:srgbClr val="FF0000"/>
                </a:solidFill>
              </a:rPr>
              <a:t> word, speech</a:t>
            </a:r>
          </a:p>
          <a:p>
            <a:pPr marL="914400" lvl="1" indent="-457200">
              <a:lnSpc>
                <a:spcPct val="80000"/>
              </a:lnSpc>
              <a:buFont typeface="Wingdings" panose="05000000000000000000" pitchFamily="2" charset="2"/>
              <a:buChar char="à"/>
            </a:pPr>
            <a:r>
              <a:rPr lang="en-US" altLang="ja-JP" sz="4000" b="1" dirty="0">
                <a:solidFill>
                  <a:srgbClr val="FF0000"/>
                </a:solidFill>
              </a:rPr>
              <a:t> to talk</a:t>
            </a:r>
          </a:p>
        </p:txBody>
      </p:sp>
      <p:sp>
        <p:nvSpPr>
          <p:cNvPr id="25" name="テキスト ボックス 24">
            <a:extLst>
              <a:ext uri="{FF2B5EF4-FFF2-40B4-BE49-F238E27FC236}">
                <a16:creationId xmlns:a16="http://schemas.microsoft.com/office/drawing/2014/main" id="{33C1299C-2FCD-454F-AE9A-26571CD7C952}"/>
              </a:ext>
            </a:extLst>
          </p:cNvPr>
          <p:cNvSpPr txBox="1"/>
          <p:nvPr/>
        </p:nvSpPr>
        <p:spPr>
          <a:xfrm>
            <a:off x="4896465" y="3421192"/>
            <a:ext cx="4052689" cy="1126462"/>
          </a:xfrm>
          <a:prstGeom prst="rect">
            <a:avLst/>
          </a:prstGeom>
          <a:noFill/>
        </p:spPr>
        <p:txBody>
          <a:bodyPr wrap="square" rtlCol="0">
            <a:spAutoFit/>
          </a:bodyPr>
          <a:lstStyle/>
          <a:p>
            <a:pPr>
              <a:lnSpc>
                <a:spcPct val="80000"/>
              </a:lnSpc>
            </a:pPr>
            <a:r>
              <a:rPr lang="en-US" altLang="ja-JP" sz="2800" dirty="0">
                <a:latin typeface="MS UI Gothic" panose="020B0600070205080204" pitchFamily="50" charset="-128"/>
                <a:ea typeface="MS UI Gothic" panose="020B0600070205080204" pitchFamily="50" charset="-128"/>
              </a:rPr>
              <a:t>box tied with 5 strings</a:t>
            </a:r>
          </a:p>
          <a:p>
            <a:pPr>
              <a:lnSpc>
                <a:spcPct val="80000"/>
              </a:lnSpc>
            </a:pPr>
            <a:r>
              <a:rPr lang="en-US" altLang="ja-JP" sz="2800" dirty="0">
                <a:latin typeface="MS UI Gothic" panose="020B0600070205080204" pitchFamily="50" charset="-128"/>
                <a:ea typeface="MS UI Gothic" panose="020B0600070205080204" pitchFamily="50" charset="-128"/>
                <a:sym typeface="Wingdings" panose="05000000000000000000" pitchFamily="2" charset="2"/>
              </a:rPr>
              <a:t> a box with letters from the God/ancestors</a:t>
            </a:r>
            <a:endParaRPr lang="en-US" altLang="ja-JP" sz="2800" dirty="0">
              <a:latin typeface="MS UI Gothic" panose="020B0600070205080204" pitchFamily="50" charset="-128"/>
              <a:ea typeface="MS UI Gothic" panose="020B0600070205080204" pitchFamily="50" charset="-128"/>
            </a:endParaRPr>
          </a:p>
        </p:txBody>
      </p:sp>
      <p:sp>
        <p:nvSpPr>
          <p:cNvPr id="41" name="矢印: 右 40">
            <a:extLst>
              <a:ext uri="{FF2B5EF4-FFF2-40B4-BE49-F238E27FC236}">
                <a16:creationId xmlns:a16="http://schemas.microsoft.com/office/drawing/2014/main" id="{8749998F-B305-4098-BED3-804DC34B8D98}"/>
              </a:ext>
            </a:extLst>
          </p:cNvPr>
          <p:cNvSpPr/>
          <p:nvPr/>
        </p:nvSpPr>
        <p:spPr>
          <a:xfrm rot="8993015">
            <a:off x="3339565" y="3477547"/>
            <a:ext cx="215235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03705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方体 3">
            <a:extLst>
              <a:ext uri="{FF2B5EF4-FFF2-40B4-BE49-F238E27FC236}">
                <a16:creationId xmlns:a16="http://schemas.microsoft.com/office/drawing/2014/main" id="{A9AC1858-DE42-4E43-9B3C-44A9E1C721FA}"/>
              </a:ext>
            </a:extLst>
          </p:cNvPr>
          <p:cNvSpPr/>
          <p:nvPr/>
        </p:nvSpPr>
        <p:spPr>
          <a:xfrm>
            <a:off x="250722" y="825908"/>
            <a:ext cx="3185652" cy="1865081"/>
          </a:xfrm>
          <a:prstGeom prst="cube">
            <a:avLst>
              <a:gd name="adj" fmla="val 61381"/>
            </a:avLst>
          </a:prstGeom>
          <a:solidFill>
            <a:schemeClr val="accent4">
              <a:lumMod val="60000"/>
              <a:lumOff val="4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6" name="直線コネクタ 5">
            <a:extLst>
              <a:ext uri="{FF2B5EF4-FFF2-40B4-BE49-F238E27FC236}">
                <a16:creationId xmlns:a16="http://schemas.microsoft.com/office/drawing/2014/main" id="{B284C038-4552-4189-9865-B875AED8BA69}"/>
              </a:ext>
            </a:extLst>
          </p:cNvPr>
          <p:cNvCxnSpPr>
            <a:cxnSpLocks/>
          </p:cNvCxnSpPr>
          <p:nvPr/>
        </p:nvCxnSpPr>
        <p:spPr>
          <a:xfrm>
            <a:off x="1209369" y="980764"/>
            <a:ext cx="2005780" cy="0"/>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1C16E1C-7B93-4BB1-B31B-0B5D2120A0A4}"/>
              </a:ext>
            </a:extLst>
          </p:cNvPr>
          <p:cNvCxnSpPr>
            <a:cxnSpLocks/>
          </p:cNvCxnSpPr>
          <p:nvPr/>
        </p:nvCxnSpPr>
        <p:spPr>
          <a:xfrm>
            <a:off x="3259393" y="980764"/>
            <a:ext cx="0" cy="777684"/>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622E3587-65DA-49B3-B150-5198086BDB79}"/>
              </a:ext>
            </a:extLst>
          </p:cNvPr>
          <p:cNvCxnSpPr>
            <a:cxnSpLocks/>
          </p:cNvCxnSpPr>
          <p:nvPr/>
        </p:nvCxnSpPr>
        <p:spPr>
          <a:xfrm>
            <a:off x="417871" y="1787944"/>
            <a:ext cx="2005780" cy="0"/>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8A516483-D6FF-4D5B-93CB-2CD0C7837207}"/>
              </a:ext>
            </a:extLst>
          </p:cNvPr>
          <p:cNvCxnSpPr>
            <a:cxnSpLocks/>
          </p:cNvCxnSpPr>
          <p:nvPr/>
        </p:nvCxnSpPr>
        <p:spPr>
          <a:xfrm>
            <a:off x="2472812" y="1787944"/>
            <a:ext cx="0" cy="777684"/>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72E092A1-C7BE-4C21-A0ED-6D695849C230}"/>
              </a:ext>
            </a:extLst>
          </p:cNvPr>
          <p:cNvCxnSpPr>
            <a:cxnSpLocks/>
          </p:cNvCxnSpPr>
          <p:nvPr/>
        </p:nvCxnSpPr>
        <p:spPr>
          <a:xfrm>
            <a:off x="1386345" y="1913305"/>
            <a:ext cx="0" cy="777684"/>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53A705B1-88CF-44AF-AD50-3FF8601E96AF}"/>
              </a:ext>
            </a:extLst>
          </p:cNvPr>
          <p:cNvCxnSpPr>
            <a:cxnSpLocks/>
          </p:cNvCxnSpPr>
          <p:nvPr/>
        </p:nvCxnSpPr>
        <p:spPr>
          <a:xfrm flipV="1">
            <a:off x="1386345" y="870155"/>
            <a:ext cx="781668" cy="917789"/>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9BE74F6-FA3B-4FE3-AF9B-B04D5343A3A7}"/>
              </a:ext>
            </a:extLst>
          </p:cNvPr>
          <p:cNvCxnSpPr>
            <a:cxnSpLocks/>
          </p:cNvCxnSpPr>
          <p:nvPr/>
        </p:nvCxnSpPr>
        <p:spPr>
          <a:xfrm flipV="1">
            <a:off x="430162" y="980764"/>
            <a:ext cx="2799734" cy="777684"/>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3C61CBA4-0664-46AE-95A9-90A6C6C44106}"/>
              </a:ext>
            </a:extLst>
          </p:cNvPr>
          <p:cNvCxnSpPr>
            <a:cxnSpLocks/>
          </p:cNvCxnSpPr>
          <p:nvPr/>
        </p:nvCxnSpPr>
        <p:spPr>
          <a:xfrm>
            <a:off x="1209369" y="980766"/>
            <a:ext cx="1263443" cy="777682"/>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197364E5-A6C2-4FD8-8964-225D9A8967EF}"/>
              </a:ext>
            </a:extLst>
          </p:cNvPr>
          <p:cNvCxnSpPr>
            <a:cxnSpLocks/>
          </p:cNvCxnSpPr>
          <p:nvPr/>
        </p:nvCxnSpPr>
        <p:spPr>
          <a:xfrm>
            <a:off x="4480523" y="2865574"/>
            <a:ext cx="0" cy="1126853"/>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77A4D0E-9E42-4820-AA7F-812862CDF70B}"/>
              </a:ext>
            </a:extLst>
          </p:cNvPr>
          <p:cNvCxnSpPr>
            <a:cxnSpLocks/>
          </p:cNvCxnSpPr>
          <p:nvPr/>
        </p:nvCxnSpPr>
        <p:spPr>
          <a:xfrm rot="5400000">
            <a:off x="4480522" y="3429001"/>
            <a:ext cx="0" cy="1126853"/>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A881DC1F-1421-4192-9923-96E2FCDDBA9A}"/>
              </a:ext>
            </a:extLst>
          </p:cNvPr>
          <p:cNvCxnSpPr>
            <a:cxnSpLocks/>
          </p:cNvCxnSpPr>
          <p:nvPr/>
        </p:nvCxnSpPr>
        <p:spPr>
          <a:xfrm rot="5400000">
            <a:off x="4480521" y="2302147"/>
            <a:ext cx="0" cy="1126853"/>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B9F7CCAD-5E95-44E7-BA67-F9DC9865D422}"/>
              </a:ext>
            </a:extLst>
          </p:cNvPr>
          <p:cNvCxnSpPr>
            <a:cxnSpLocks/>
          </p:cNvCxnSpPr>
          <p:nvPr/>
        </p:nvCxnSpPr>
        <p:spPr>
          <a:xfrm flipH="1">
            <a:off x="3951506" y="2865573"/>
            <a:ext cx="1092442" cy="1126854"/>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426F000C-6C6F-4E9F-82CA-F21BED477BAE}"/>
              </a:ext>
            </a:extLst>
          </p:cNvPr>
          <p:cNvCxnSpPr>
            <a:cxnSpLocks/>
          </p:cNvCxnSpPr>
          <p:nvPr/>
        </p:nvCxnSpPr>
        <p:spPr>
          <a:xfrm rot="5400000" flipH="1">
            <a:off x="3897960" y="2865573"/>
            <a:ext cx="1092442" cy="1126854"/>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1CD70C74-8F8E-4905-B6A0-6A11111499EF}"/>
              </a:ext>
            </a:extLst>
          </p:cNvPr>
          <p:cNvSpPr txBox="1"/>
          <p:nvPr/>
        </p:nvSpPr>
        <p:spPr>
          <a:xfrm>
            <a:off x="3234810" y="732597"/>
            <a:ext cx="5744095" cy="769441"/>
          </a:xfrm>
          <a:prstGeom prst="rect">
            <a:avLst/>
          </a:prstGeom>
          <a:noFill/>
        </p:spPr>
        <p:txBody>
          <a:bodyPr wrap="square" rtlCol="0">
            <a:spAutoFit/>
          </a:bodyPr>
          <a:lstStyle/>
          <a:p>
            <a:pPr algn="ctr"/>
            <a:r>
              <a:rPr lang="en-US" altLang="ja-JP" sz="4400" dirty="0">
                <a:latin typeface="MS UI Gothic" panose="020B0600070205080204" pitchFamily="50" charset="-128"/>
                <a:ea typeface="MS UI Gothic" panose="020B0600070205080204" pitchFamily="50" charset="-128"/>
              </a:rPr>
              <a:t>box tied with 5 strings</a:t>
            </a:r>
          </a:p>
        </p:txBody>
      </p:sp>
      <p:sp>
        <p:nvSpPr>
          <p:cNvPr id="48" name="テキスト ボックス 47">
            <a:extLst>
              <a:ext uri="{FF2B5EF4-FFF2-40B4-BE49-F238E27FC236}">
                <a16:creationId xmlns:a16="http://schemas.microsoft.com/office/drawing/2014/main" id="{1312F58A-5109-43C9-B907-B454C1908F04}"/>
              </a:ext>
            </a:extLst>
          </p:cNvPr>
          <p:cNvSpPr txBox="1"/>
          <p:nvPr/>
        </p:nvSpPr>
        <p:spPr>
          <a:xfrm>
            <a:off x="5114700" y="2890152"/>
            <a:ext cx="2944765" cy="769441"/>
          </a:xfrm>
          <a:prstGeom prst="rect">
            <a:avLst/>
          </a:prstGeom>
          <a:noFill/>
        </p:spPr>
        <p:txBody>
          <a:bodyPr wrap="square" rtlCol="0">
            <a:spAutoFit/>
          </a:bodyPr>
          <a:lstStyle/>
          <a:p>
            <a:pPr algn="ctr"/>
            <a:r>
              <a:rPr lang="en-US" altLang="ja-JP" sz="4400" dirty="0">
                <a:latin typeface="MS UI Gothic" panose="020B0600070205080204" pitchFamily="50" charset="-128"/>
                <a:ea typeface="MS UI Gothic" panose="020B0600070205080204" pitchFamily="50" charset="-128"/>
              </a:rPr>
              <a:t>five strings</a:t>
            </a:r>
          </a:p>
        </p:txBody>
      </p:sp>
      <p:sp>
        <p:nvSpPr>
          <p:cNvPr id="49" name="矢印: 右 48">
            <a:extLst>
              <a:ext uri="{FF2B5EF4-FFF2-40B4-BE49-F238E27FC236}">
                <a16:creationId xmlns:a16="http://schemas.microsoft.com/office/drawing/2014/main" id="{88DDC22D-E22B-4AA9-9418-A11642C0192E}"/>
              </a:ext>
            </a:extLst>
          </p:cNvPr>
          <p:cNvSpPr/>
          <p:nvPr/>
        </p:nvSpPr>
        <p:spPr>
          <a:xfrm rot="2380184">
            <a:off x="2965564" y="2110744"/>
            <a:ext cx="743396" cy="7524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矢印: 右 49">
            <a:extLst>
              <a:ext uri="{FF2B5EF4-FFF2-40B4-BE49-F238E27FC236}">
                <a16:creationId xmlns:a16="http://schemas.microsoft.com/office/drawing/2014/main" id="{6B1BA1B5-5F20-40C1-A3CA-717130CB49D1}"/>
              </a:ext>
            </a:extLst>
          </p:cNvPr>
          <p:cNvSpPr/>
          <p:nvPr/>
        </p:nvSpPr>
        <p:spPr>
          <a:xfrm rot="2380184">
            <a:off x="5286492" y="3810238"/>
            <a:ext cx="743396" cy="7524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4" name="図 53" descr="ロゴ, アイコン&#10;&#10;自動的に生成された説明">
            <a:extLst>
              <a:ext uri="{FF2B5EF4-FFF2-40B4-BE49-F238E27FC236}">
                <a16:creationId xmlns:a16="http://schemas.microsoft.com/office/drawing/2014/main" id="{80B66AFD-E0E3-4C01-AC1A-D8702DE4EE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0469" y="3819832"/>
            <a:ext cx="3013555" cy="3013555"/>
          </a:xfrm>
          <a:prstGeom prst="rect">
            <a:avLst/>
          </a:prstGeom>
        </p:spPr>
      </p:pic>
      <p:cxnSp>
        <p:nvCxnSpPr>
          <p:cNvPr id="55" name="直線コネクタ 54">
            <a:extLst>
              <a:ext uri="{FF2B5EF4-FFF2-40B4-BE49-F238E27FC236}">
                <a16:creationId xmlns:a16="http://schemas.microsoft.com/office/drawing/2014/main" id="{489DB96D-C126-4493-936A-758375CCCF9E}"/>
              </a:ext>
            </a:extLst>
          </p:cNvPr>
          <p:cNvCxnSpPr>
            <a:cxnSpLocks/>
          </p:cNvCxnSpPr>
          <p:nvPr/>
        </p:nvCxnSpPr>
        <p:spPr>
          <a:xfrm rot="5400000">
            <a:off x="1271340" y="4431361"/>
            <a:ext cx="0" cy="1126853"/>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A5966BAA-3C45-4D2E-B7FF-1C0CB0A7F68A}"/>
              </a:ext>
            </a:extLst>
          </p:cNvPr>
          <p:cNvCxnSpPr>
            <a:cxnSpLocks/>
          </p:cNvCxnSpPr>
          <p:nvPr/>
        </p:nvCxnSpPr>
        <p:spPr>
          <a:xfrm rot="5400000">
            <a:off x="1300837" y="4972135"/>
            <a:ext cx="0" cy="1126853"/>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B5332F5C-0DB5-4B10-B17A-062CD614DF03}"/>
              </a:ext>
            </a:extLst>
          </p:cNvPr>
          <p:cNvCxnSpPr>
            <a:cxnSpLocks/>
          </p:cNvCxnSpPr>
          <p:nvPr/>
        </p:nvCxnSpPr>
        <p:spPr>
          <a:xfrm flipH="1" flipV="1">
            <a:off x="403115" y="6076336"/>
            <a:ext cx="1767882" cy="2"/>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加算記号 59">
            <a:extLst>
              <a:ext uri="{FF2B5EF4-FFF2-40B4-BE49-F238E27FC236}">
                <a16:creationId xmlns:a16="http://schemas.microsoft.com/office/drawing/2014/main" id="{2E2E668F-9200-4DDD-8C58-32148E5C28D9}"/>
              </a:ext>
            </a:extLst>
          </p:cNvPr>
          <p:cNvSpPr/>
          <p:nvPr/>
        </p:nvSpPr>
        <p:spPr>
          <a:xfrm>
            <a:off x="2344991" y="5078361"/>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次の値と等しい 60">
            <a:extLst>
              <a:ext uri="{FF2B5EF4-FFF2-40B4-BE49-F238E27FC236}">
                <a16:creationId xmlns:a16="http://schemas.microsoft.com/office/drawing/2014/main" id="{A8D2BBA2-27E9-42CA-95B4-6C30929DD654}"/>
              </a:ext>
            </a:extLst>
          </p:cNvPr>
          <p:cNvSpPr/>
          <p:nvPr/>
        </p:nvSpPr>
        <p:spPr>
          <a:xfrm>
            <a:off x="4834478" y="5092538"/>
            <a:ext cx="914400" cy="9144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62" name="直線コネクタ 61">
            <a:extLst>
              <a:ext uri="{FF2B5EF4-FFF2-40B4-BE49-F238E27FC236}">
                <a16:creationId xmlns:a16="http://schemas.microsoft.com/office/drawing/2014/main" id="{7D89D31B-6B95-4728-93FB-C50E95C6DBC5}"/>
              </a:ext>
            </a:extLst>
          </p:cNvPr>
          <p:cNvCxnSpPr>
            <a:cxnSpLocks/>
          </p:cNvCxnSpPr>
          <p:nvPr/>
        </p:nvCxnSpPr>
        <p:spPr>
          <a:xfrm>
            <a:off x="3836508" y="4994787"/>
            <a:ext cx="0" cy="1155896"/>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8D2C1E18-718B-47C4-A1E9-989872C42BDF}"/>
              </a:ext>
            </a:extLst>
          </p:cNvPr>
          <p:cNvCxnSpPr>
            <a:cxnSpLocks/>
          </p:cNvCxnSpPr>
          <p:nvPr/>
        </p:nvCxnSpPr>
        <p:spPr>
          <a:xfrm>
            <a:off x="4431360" y="5397910"/>
            <a:ext cx="0" cy="752773"/>
          </a:xfrm>
          <a:prstGeom prst="line">
            <a:avLst/>
          </a:prstGeom>
          <a:ln w="1841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DC0700B6-B2CF-4956-9E02-628AEE538461}"/>
              </a:ext>
            </a:extLst>
          </p:cNvPr>
          <p:cNvSpPr txBox="1"/>
          <p:nvPr/>
        </p:nvSpPr>
        <p:spPr>
          <a:xfrm>
            <a:off x="1002875" y="6006062"/>
            <a:ext cx="860862" cy="769441"/>
          </a:xfrm>
          <a:prstGeom prst="rect">
            <a:avLst/>
          </a:prstGeom>
          <a:noFill/>
        </p:spPr>
        <p:txBody>
          <a:bodyPr wrap="square" rtlCol="0">
            <a:spAutoFit/>
          </a:bodyPr>
          <a:lstStyle/>
          <a:p>
            <a:pPr algn="ctr"/>
            <a:r>
              <a:rPr lang="en-US" altLang="ja-JP" sz="4400" dirty="0">
                <a:latin typeface="MS UI Gothic" panose="020B0600070205080204" pitchFamily="50" charset="-128"/>
                <a:ea typeface="MS UI Gothic" panose="020B0600070205080204" pitchFamily="50" charset="-128"/>
              </a:rPr>
              <a:t>3</a:t>
            </a:r>
          </a:p>
        </p:txBody>
      </p:sp>
      <p:sp>
        <p:nvSpPr>
          <p:cNvPr id="67" name="テキスト ボックス 66">
            <a:extLst>
              <a:ext uri="{FF2B5EF4-FFF2-40B4-BE49-F238E27FC236}">
                <a16:creationId xmlns:a16="http://schemas.microsoft.com/office/drawing/2014/main" id="{6646F770-1D6B-4E00-81AF-BF2F44AB9024}"/>
              </a:ext>
            </a:extLst>
          </p:cNvPr>
          <p:cNvSpPr txBox="1"/>
          <p:nvPr/>
        </p:nvSpPr>
        <p:spPr>
          <a:xfrm>
            <a:off x="3701304" y="6025825"/>
            <a:ext cx="860862" cy="769441"/>
          </a:xfrm>
          <a:prstGeom prst="rect">
            <a:avLst/>
          </a:prstGeom>
          <a:noFill/>
        </p:spPr>
        <p:txBody>
          <a:bodyPr wrap="square" rtlCol="0">
            <a:spAutoFit/>
          </a:bodyPr>
          <a:lstStyle/>
          <a:p>
            <a:pPr algn="ctr"/>
            <a:r>
              <a:rPr lang="en-US" altLang="ja-JP" sz="4400" dirty="0">
                <a:latin typeface="MS UI Gothic" panose="020B0600070205080204" pitchFamily="50" charset="-128"/>
                <a:ea typeface="MS UI Gothic" panose="020B0600070205080204" pitchFamily="50" charset="-128"/>
              </a:rPr>
              <a:t>2</a:t>
            </a:r>
          </a:p>
        </p:txBody>
      </p:sp>
      <p:pic>
        <p:nvPicPr>
          <p:cNvPr id="72" name="図 71">
            <a:extLst>
              <a:ext uri="{FF2B5EF4-FFF2-40B4-BE49-F238E27FC236}">
                <a16:creationId xmlns:a16="http://schemas.microsoft.com/office/drawing/2014/main" id="{2A9CFF60-3861-4344-8A81-5238B4345BF3}"/>
              </a:ext>
            </a:extLst>
          </p:cNvPr>
          <p:cNvPicPr>
            <a:picLocks noChangeAspect="1"/>
          </p:cNvPicPr>
          <p:nvPr/>
        </p:nvPicPr>
        <p:blipFill>
          <a:blip r:embed="rId3"/>
          <a:stretch>
            <a:fillRect/>
          </a:stretch>
        </p:blipFill>
        <p:spPr>
          <a:xfrm>
            <a:off x="-14747" y="37365"/>
            <a:ext cx="9144000" cy="470458"/>
          </a:xfrm>
          <a:prstGeom prst="rect">
            <a:avLst/>
          </a:prstGeom>
        </p:spPr>
      </p:pic>
    </p:spTree>
    <p:extLst>
      <p:ext uri="{BB962C8B-B14F-4D97-AF65-F5344CB8AC3E}">
        <p14:creationId xmlns:p14="http://schemas.microsoft.com/office/powerpoint/2010/main" val="12322454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3222</TotalTime>
  <Words>299</Words>
  <Application>Microsoft Office PowerPoint</Application>
  <PresentationFormat>画面に合わせる (4:3)</PresentationFormat>
  <Paragraphs>33</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MS UI Gothic</vt:lpstr>
      <vt:lpstr>游ゴシック</vt:lpstr>
      <vt:lpstr>Arial</vt:lpstr>
      <vt:lpstr>Calibri</vt:lpstr>
      <vt:lpstr>Calibri Light</vt:lpstr>
      <vt:lpstr>Wingdings</vt:lpstr>
      <vt:lpstr>Office テーマ</vt:lpstr>
      <vt:lpstr>Free Kanji Material  無料漢字教材 kanji0085-0086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83</cp:revision>
  <dcterms:created xsi:type="dcterms:W3CDTF">2022-02-04T14:29:48Z</dcterms:created>
  <dcterms:modified xsi:type="dcterms:W3CDTF">2022-02-23T22:12:13Z</dcterms:modified>
</cp:coreProperties>
</file>