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542" r:id="rId2"/>
    <p:sldId id="543" r:id="rId3"/>
    <p:sldId id="539" r:id="rId4"/>
    <p:sldId id="270" r:id="rId5"/>
    <p:sldId id="303" r:id="rId6"/>
    <p:sldId id="304" r:id="rId7"/>
    <p:sldId id="305"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8585"/>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58" autoAdjust="0"/>
    <p:restoredTop sz="94343" autoAdjust="0"/>
  </p:normalViewPr>
  <p:slideViewPr>
    <p:cSldViewPr snapToGrid="0">
      <p:cViewPr varScale="1">
        <p:scale>
          <a:sx n="56" d="100"/>
          <a:sy n="56" d="100"/>
        </p:scale>
        <p:origin x="28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099704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4229930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391558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717771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81993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42828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667378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031170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29347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966693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31403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2863200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isu.skr.u-ryukyu.ac.jp/staff/arashiro/"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8.gif"/><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hyperlink" Target="https://commons.wikimedia.org/wiki/File:Creation-of-bagua.png" TargetMode="External"/><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13.gif"/><Relationship Id="rId2" Type="http://schemas.openxmlformats.org/officeDocument/2006/relationships/image" Target="../media/image9.png"/><Relationship Id="rId1" Type="http://schemas.openxmlformats.org/officeDocument/2006/relationships/slideLayout" Target="../slideLayouts/slideLayout7.xml"/><Relationship Id="rId6" Type="http://schemas.openxmlformats.org/officeDocument/2006/relationships/image" Target="../media/image12.png"/><Relationship Id="rId5" Type="http://schemas.openxmlformats.org/officeDocument/2006/relationships/image" Target="../media/image5.png"/><Relationship Id="rId4" Type="http://schemas.openxmlformats.org/officeDocument/2006/relationships/image" Target="../media/image11.png"/></Relationships>
</file>

<file path=ppt/slides/_rels/slide6.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image" Target="../media/image14.gif"/><Relationship Id="rId1" Type="http://schemas.openxmlformats.org/officeDocument/2006/relationships/slideLayout" Target="../slideLayouts/slideLayout7.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7.xml.rels><?xml version="1.0" encoding="UTF-8" standalone="yes"?>
<Relationships xmlns="http://schemas.openxmlformats.org/package/2006/relationships"><Relationship Id="rId8" Type="http://schemas.openxmlformats.org/officeDocument/2006/relationships/image" Target="../media/image27.png"/><Relationship Id="rId3" Type="http://schemas.openxmlformats.org/officeDocument/2006/relationships/image" Target="../media/image22.png"/><Relationship Id="rId7" Type="http://schemas.openxmlformats.org/officeDocument/2006/relationships/image" Target="../media/image26.png"/><Relationship Id="rId2" Type="http://schemas.openxmlformats.org/officeDocument/2006/relationships/image" Target="../media/image21.png"/><Relationship Id="rId1" Type="http://schemas.openxmlformats.org/officeDocument/2006/relationships/slideLayout" Target="../slideLayouts/slideLayout7.xml"/><Relationship Id="rId6" Type="http://schemas.openxmlformats.org/officeDocument/2006/relationships/image" Target="../media/image25.png"/><Relationship Id="rId5" Type="http://schemas.openxmlformats.org/officeDocument/2006/relationships/image" Target="../media/image24.png"/><Relationship Id="rId10" Type="http://schemas.openxmlformats.org/officeDocument/2006/relationships/image" Target="../media/image28.gif"/><Relationship Id="rId4" Type="http://schemas.openxmlformats.org/officeDocument/2006/relationships/image" Target="../media/image23.png"/><Relationship Id="rId9"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531263-49D2-4561-B366-19685FC98532}"/>
              </a:ext>
            </a:extLst>
          </p:cNvPr>
          <p:cNvSpPr>
            <a:spLocks noGrp="1"/>
          </p:cNvSpPr>
          <p:nvPr>
            <p:ph type="title"/>
          </p:nvPr>
        </p:nvSpPr>
        <p:spPr>
          <a:xfrm>
            <a:off x="276046" y="365126"/>
            <a:ext cx="8086290" cy="1325563"/>
          </a:xfrm>
        </p:spPr>
        <p:txBody>
          <a:bodyPr>
            <a:normAutofit/>
          </a:bodyPr>
          <a:lstStyle/>
          <a:p>
            <a:pPr algn="r"/>
            <a:r>
              <a:rPr kumimoji="1" lang="en-US" altLang="ja-JP" dirty="0"/>
              <a:t>Free Kanji Material  </a:t>
            </a:r>
            <a:r>
              <a:rPr kumimoji="1" lang="ja-JP" altLang="en-US" dirty="0"/>
              <a:t>無料漢字教材</a:t>
            </a:r>
            <a:br>
              <a:rPr kumimoji="1" lang="en-US" altLang="ja-JP" dirty="0"/>
            </a:br>
            <a:r>
              <a:rPr kumimoji="1" lang="en-US" altLang="ja-JP" sz="3600" dirty="0">
                <a:solidFill>
                  <a:srgbClr val="FF0000"/>
                </a:solidFill>
                <a:highlight>
                  <a:srgbClr val="FFFF00"/>
                </a:highlight>
              </a:rPr>
              <a:t>kanji0049-0051</a:t>
            </a:r>
            <a:r>
              <a:rPr lang="ja-JP" altLang="en-US" sz="3600" dirty="0"/>
              <a:t>　新城直樹</a:t>
            </a:r>
            <a:endParaRPr kumimoji="1" lang="ja-JP" altLang="en-US" sz="3600" dirty="0"/>
          </a:p>
        </p:txBody>
      </p:sp>
      <p:sp>
        <p:nvSpPr>
          <p:cNvPr id="3" name="コンテンツ プレースホルダー 2">
            <a:extLst>
              <a:ext uri="{FF2B5EF4-FFF2-40B4-BE49-F238E27FC236}">
                <a16:creationId xmlns:a16="http://schemas.microsoft.com/office/drawing/2014/main" id="{65CAA980-FE4A-48E0-826A-3FA6EF638441}"/>
              </a:ext>
            </a:extLst>
          </p:cNvPr>
          <p:cNvSpPr>
            <a:spLocks noGrp="1"/>
          </p:cNvSpPr>
          <p:nvPr>
            <p:ph idx="1"/>
          </p:nvPr>
        </p:nvSpPr>
        <p:spPr>
          <a:xfrm>
            <a:off x="276046" y="2141536"/>
            <a:ext cx="8351760" cy="4351338"/>
          </a:xfrm>
        </p:spPr>
        <p:txBody>
          <a:bodyPr>
            <a:normAutofit fontScale="92500"/>
          </a:bodyPr>
          <a:lstStyle/>
          <a:p>
            <a:pPr marL="0" indent="0">
              <a:buNone/>
            </a:pPr>
            <a:r>
              <a:rPr kumimoji="1" lang="ja-JP" altLang="en-US" dirty="0"/>
              <a:t>　本漢字教材は個人、法人、商用、非商用問わず無料でご利用頂けます。</a:t>
            </a:r>
          </a:p>
          <a:p>
            <a:pPr marL="0" indent="0">
              <a:buNone/>
            </a:pPr>
            <a:r>
              <a:rPr kumimoji="1" lang="ja-JP" altLang="en-US" dirty="0"/>
              <a:t>　ただし，一部</a:t>
            </a:r>
            <a:r>
              <a:rPr lang="ja-JP" altLang="en-US" dirty="0"/>
              <a:t>の</a:t>
            </a:r>
            <a:r>
              <a:rPr kumimoji="1" lang="ja-JP" altLang="en-US" dirty="0"/>
              <a:t>画像ファイルはクリエイティブ・コモンズ・ライセンスに基づいて利用していますので，例えば，ご自身で加工・編集したものを公開・配布する場合は自己責任で条件をお守りください。</a:t>
            </a:r>
          </a:p>
          <a:p>
            <a:pPr marL="0" indent="0">
              <a:buNone/>
            </a:pPr>
            <a:r>
              <a:rPr kumimoji="1" lang="ja-JP" altLang="en-US" dirty="0"/>
              <a:t>　書き順の</a:t>
            </a:r>
            <a:r>
              <a:rPr kumimoji="1" lang="en-US" altLang="ja-JP" dirty="0"/>
              <a:t>AGIF/APNG</a:t>
            </a:r>
            <a:r>
              <a:rPr kumimoji="1" lang="ja-JP" altLang="en-US" dirty="0"/>
              <a:t>ファイルは全て新城が作成したものです。書き順ファイルを編集・加工するために編集用ファイルがほしいという方はご連絡ください（</a:t>
            </a:r>
            <a:r>
              <a:rPr kumimoji="1" lang="en-US" altLang="ja-JP" dirty="0" err="1"/>
              <a:t>RealPaint</a:t>
            </a:r>
            <a:r>
              <a:rPr kumimoji="1" lang="ja-JP" altLang="en-US" dirty="0"/>
              <a:t>で作成しましたので，</a:t>
            </a:r>
            <a:r>
              <a:rPr kumimoji="1" lang="en-US" altLang="ja-JP" dirty="0" err="1"/>
              <a:t>rli</a:t>
            </a:r>
            <a:r>
              <a:rPr kumimoji="1" lang="ja-JP" altLang="en-US" dirty="0"/>
              <a:t>ファイルをお渡しします）。</a:t>
            </a:r>
          </a:p>
        </p:txBody>
      </p:sp>
    </p:spTree>
    <p:extLst>
      <p:ext uri="{BB962C8B-B14F-4D97-AF65-F5344CB8AC3E}">
        <p14:creationId xmlns:p14="http://schemas.microsoft.com/office/powerpoint/2010/main" val="784034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21242BE-93A4-42A6-A9D6-5063E40DDE62}"/>
              </a:ext>
            </a:extLst>
          </p:cNvPr>
          <p:cNvSpPr txBox="1"/>
          <p:nvPr/>
        </p:nvSpPr>
        <p:spPr>
          <a:xfrm>
            <a:off x="426720" y="1719031"/>
            <a:ext cx="8290560" cy="646331"/>
          </a:xfrm>
          <a:prstGeom prst="rect">
            <a:avLst/>
          </a:prstGeom>
          <a:noFill/>
        </p:spPr>
        <p:txBody>
          <a:bodyPr wrap="square">
            <a:spAutoFit/>
          </a:bodyPr>
          <a:lstStyle/>
          <a:p>
            <a:r>
              <a:rPr lang="ja-JP" altLang="en-US" sz="3600" dirty="0">
                <a:hlinkClick r:id="rId2"/>
              </a:rPr>
              <a:t>http://isu.skr.u-ryukyu.ac.jp/staff/arashiro/</a:t>
            </a:r>
            <a:endParaRPr lang="ja-JP" altLang="en-US" sz="3600" dirty="0"/>
          </a:p>
        </p:txBody>
      </p:sp>
      <p:pic>
        <p:nvPicPr>
          <p:cNvPr id="5" name="図 4">
            <a:extLst>
              <a:ext uri="{FF2B5EF4-FFF2-40B4-BE49-F238E27FC236}">
                <a16:creationId xmlns:a16="http://schemas.microsoft.com/office/drawing/2014/main" id="{1DA3ADFE-648B-4543-AE3D-D7BF18E8E7DA}"/>
              </a:ext>
            </a:extLst>
          </p:cNvPr>
          <p:cNvPicPr>
            <a:picLocks noChangeAspect="1"/>
          </p:cNvPicPr>
          <p:nvPr/>
        </p:nvPicPr>
        <p:blipFill>
          <a:blip r:embed="rId3"/>
          <a:stretch>
            <a:fillRect/>
          </a:stretch>
        </p:blipFill>
        <p:spPr>
          <a:xfrm>
            <a:off x="1511630" y="2275223"/>
            <a:ext cx="6120740" cy="4407556"/>
          </a:xfrm>
          <a:prstGeom prst="rect">
            <a:avLst/>
          </a:prstGeom>
        </p:spPr>
      </p:pic>
      <p:sp>
        <p:nvSpPr>
          <p:cNvPr id="7" name="テキスト ボックス 6">
            <a:extLst>
              <a:ext uri="{FF2B5EF4-FFF2-40B4-BE49-F238E27FC236}">
                <a16:creationId xmlns:a16="http://schemas.microsoft.com/office/drawing/2014/main" id="{32866A8E-051B-470C-9EC4-C2AEDAD3794F}"/>
              </a:ext>
            </a:extLst>
          </p:cNvPr>
          <p:cNvSpPr txBox="1"/>
          <p:nvPr/>
        </p:nvSpPr>
        <p:spPr>
          <a:xfrm>
            <a:off x="172720" y="175221"/>
            <a:ext cx="8798560" cy="1754326"/>
          </a:xfrm>
          <a:prstGeom prst="rect">
            <a:avLst/>
          </a:prstGeom>
          <a:noFill/>
        </p:spPr>
        <p:txBody>
          <a:bodyPr wrap="square">
            <a:spAutoFit/>
          </a:bodyPr>
          <a:lstStyle/>
          <a:p>
            <a:r>
              <a:rPr kumimoji="1" lang="ja-JP" altLang="en-US" sz="3600" dirty="0"/>
              <a:t>本教材は，下記の</a:t>
            </a:r>
            <a:r>
              <a:rPr kumimoji="1" lang="en-US" altLang="ja-JP" sz="3600" dirty="0" err="1"/>
              <a:t>PRQMaker</a:t>
            </a:r>
            <a:r>
              <a:rPr kumimoji="1" lang="ja-JP" altLang="en-US" sz="3600" dirty="0"/>
              <a:t>の語彙リスト（</a:t>
            </a:r>
            <a:r>
              <a:rPr kumimoji="1" lang="en-US" altLang="ja-JP" sz="3600" dirty="0"/>
              <a:t>1006kanji_VocabularyList.xlsx</a:t>
            </a:r>
            <a:r>
              <a:rPr kumimoji="1" lang="ja-JP" altLang="en-US" sz="3600" dirty="0"/>
              <a:t>）に基づき作成しています。</a:t>
            </a:r>
            <a:endParaRPr lang="ja-JP" altLang="en-US" sz="3600" dirty="0"/>
          </a:p>
        </p:txBody>
      </p:sp>
    </p:spTree>
    <p:extLst>
      <p:ext uri="{BB962C8B-B14F-4D97-AF65-F5344CB8AC3E}">
        <p14:creationId xmlns:p14="http://schemas.microsoft.com/office/powerpoint/2010/main" val="626325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3BF303C7-5EC0-4824-925B-CDC1A9A3F4AB}"/>
              </a:ext>
            </a:extLst>
          </p:cNvPr>
          <p:cNvPicPr>
            <a:picLocks noChangeAspect="1"/>
          </p:cNvPicPr>
          <p:nvPr/>
        </p:nvPicPr>
        <p:blipFill rotWithShape="1">
          <a:blip r:embed="rId2"/>
          <a:srcRect t="20059" b="59253"/>
          <a:stretch/>
        </p:blipFill>
        <p:spPr>
          <a:xfrm>
            <a:off x="1177720" y="1535503"/>
            <a:ext cx="6004745" cy="1259456"/>
          </a:xfrm>
          <a:prstGeom prst="rect">
            <a:avLst/>
          </a:prstGeom>
        </p:spPr>
      </p:pic>
      <p:pic>
        <p:nvPicPr>
          <p:cNvPr id="4" name="図 3">
            <a:extLst>
              <a:ext uri="{FF2B5EF4-FFF2-40B4-BE49-F238E27FC236}">
                <a16:creationId xmlns:a16="http://schemas.microsoft.com/office/drawing/2014/main" id="{5FA45BD6-5040-4E2D-B4C8-BEAF9E28F0B6}"/>
              </a:ext>
            </a:extLst>
          </p:cNvPr>
          <p:cNvPicPr>
            <a:picLocks noChangeAspect="1"/>
          </p:cNvPicPr>
          <p:nvPr/>
        </p:nvPicPr>
        <p:blipFill>
          <a:blip r:embed="rId3"/>
          <a:stretch>
            <a:fillRect/>
          </a:stretch>
        </p:blipFill>
        <p:spPr>
          <a:xfrm>
            <a:off x="0" y="3170205"/>
            <a:ext cx="9058275" cy="1438275"/>
          </a:xfrm>
          <a:prstGeom prst="rect">
            <a:avLst/>
          </a:prstGeom>
        </p:spPr>
      </p:pic>
    </p:spTree>
    <p:extLst>
      <p:ext uri="{BB962C8B-B14F-4D97-AF65-F5344CB8AC3E}">
        <p14:creationId xmlns:p14="http://schemas.microsoft.com/office/powerpoint/2010/main" val="3862656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A9C6F00D-30C9-4C2A-AA74-82211967087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5480" y="3263427"/>
            <a:ext cx="3162477" cy="3534186"/>
          </a:xfrm>
          <a:prstGeom prst="rect">
            <a:avLst/>
          </a:prstGeom>
          <a:noFill/>
          <a:extLst>
            <a:ext uri="{909E8E84-426E-40DD-AFC4-6F175D3DCCD1}">
              <a14:hiddenFill xmlns:a14="http://schemas.microsoft.com/office/drawing/2010/main">
                <a:solidFill>
                  <a:srgbClr val="FFFFFF"/>
                </a:solidFill>
              </a14:hiddenFill>
            </a:ext>
          </a:extLst>
        </p:spPr>
      </p:pic>
      <p:pic>
        <p:nvPicPr>
          <p:cNvPr id="14342" name="Picture 6" descr="木の根のイラスト">
            <a:extLst>
              <a:ext uri="{FF2B5EF4-FFF2-40B4-BE49-F238E27FC236}">
                <a16:creationId xmlns:a16="http://schemas.microsoft.com/office/drawing/2014/main" id="{3B331B08-ABD7-4508-9935-9EDE823728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7961"/>
          <a:stretch/>
        </p:blipFill>
        <p:spPr bwMode="auto">
          <a:xfrm>
            <a:off x="8403" y="778693"/>
            <a:ext cx="3356016" cy="2687183"/>
          </a:xfrm>
          <a:prstGeom prst="rect">
            <a:avLst/>
          </a:prstGeom>
          <a:noFill/>
          <a:extLst>
            <a:ext uri="{909E8E84-426E-40DD-AFC4-6F175D3DCCD1}">
              <a14:hiddenFill xmlns:a14="http://schemas.microsoft.com/office/drawing/2010/main">
                <a:solidFill>
                  <a:srgbClr val="FFFFFF"/>
                </a:solidFill>
              </a14:hiddenFill>
            </a:ext>
          </a:extLst>
        </p:spPr>
      </p:pic>
      <p:pic>
        <p:nvPicPr>
          <p:cNvPr id="3" name="図 2">
            <a:extLst>
              <a:ext uri="{FF2B5EF4-FFF2-40B4-BE49-F238E27FC236}">
                <a16:creationId xmlns:a16="http://schemas.microsoft.com/office/drawing/2014/main" id="{DC2A3465-BD6C-4F60-AD18-81AB3300D118}"/>
              </a:ext>
            </a:extLst>
          </p:cNvPr>
          <p:cNvPicPr>
            <a:picLocks noChangeAspect="1"/>
          </p:cNvPicPr>
          <p:nvPr/>
        </p:nvPicPr>
        <p:blipFill>
          <a:blip r:embed="rId4"/>
          <a:stretch>
            <a:fillRect/>
          </a:stretch>
        </p:blipFill>
        <p:spPr>
          <a:xfrm>
            <a:off x="-8403" y="31792"/>
            <a:ext cx="9144000" cy="530335"/>
          </a:xfrm>
          <a:prstGeom prst="rect">
            <a:avLst/>
          </a:prstGeom>
        </p:spPr>
      </p:pic>
      <p:pic>
        <p:nvPicPr>
          <p:cNvPr id="4" name="図 3">
            <a:extLst>
              <a:ext uri="{FF2B5EF4-FFF2-40B4-BE49-F238E27FC236}">
                <a16:creationId xmlns:a16="http://schemas.microsoft.com/office/drawing/2014/main" id="{1418EE5B-5904-4CDE-AD06-D716230F2470}"/>
              </a:ext>
            </a:extLst>
          </p:cNvPr>
          <p:cNvPicPr>
            <a:picLocks noChangeAspect="1"/>
          </p:cNvPicPr>
          <p:nvPr/>
        </p:nvPicPr>
        <p:blipFill>
          <a:blip r:embed="rId5"/>
          <a:stretch>
            <a:fillRect/>
          </a:stretch>
        </p:blipFill>
        <p:spPr>
          <a:xfrm>
            <a:off x="0" y="588734"/>
            <a:ext cx="9144000" cy="471782"/>
          </a:xfrm>
          <a:prstGeom prst="rect">
            <a:avLst/>
          </a:prstGeom>
        </p:spPr>
      </p:pic>
      <p:cxnSp>
        <p:nvCxnSpPr>
          <p:cNvPr id="22" name="直線コネクタ 21">
            <a:extLst>
              <a:ext uri="{FF2B5EF4-FFF2-40B4-BE49-F238E27FC236}">
                <a16:creationId xmlns:a16="http://schemas.microsoft.com/office/drawing/2014/main" id="{68934011-C65B-423E-87B3-D5F164C8E734}"/>
              </a:ext>
            </a:extLst>
          </p:cNvPr>
          <p:cNvCxnSpPr>
            <a:cxnSpLocks/>
          </p:cNvCxnSpPr>
          <p:nvPr/>
        </p:nvCxnSpPr>
        <p:spPr>
          <a:xfrm>
            <a:off x="1438092" y="2649861"/>
            <a:ext cx="561332" cy="0"/>
          </a:xfrm>
          <a:prstGeom prst="line">
            <a:avLst/>
          </a:prstGeom>
          <a:ln w="165100">
            <a:solidFill>
              <a:srgbClr val="FFFF00"/>
            </a:solidFill>
          </a:ln>
        </p:spPr>
        <p:style>
          <a:lnRef idx="1">
            <a:schemeClr val="accent1"/>
          </a:lnRef>
          <a:fillRef idx="0">
            <a:schemeClr val="accent1"/>
          </a:fillRef>
          <a:effectRef idx="0">
            <a:schemeClr val="accent1"/>
          </a:effectRef>
          <a:fontRef idx="minor">
            <a:schemeClr val="tx1"/>
          </a:fontRef>
        </p:style>
      </p:cxnSp>
      <p:sp>
        <p:nvSpPr>
          <p:cNvPr id="27" name="吹き出し: 四角形 26">
            <a:extLst>
              <a:ext uri="{FF2B5EF4-FFF2-40B4-BE49-F238E27FC236}">
                <a16:creationId xmlns:a16="http://schemas.microsoft.com/office/drawing/2014/main" id="{FA64DF80-051B-4B18-B4ED-9237464A4B3D}"/>
              </a:ext>
            </a:extLst>
          </p:cNvPr>
          <p:cNvSpPr/>
          <p:nvPr/>
        </p:nvSpPr>
        <p:spPr>
          <a:xfrm>
            <a:off x="1931265" y="1575753"/>
            <a:ext cx="1159747" cy="666705"/>
          </a:xfrm>
          <a:prstGeom prst="wedgeRectCallout">
            <a:avLst>
              <a:gd name="adj1" fmla="val -66601"/>
              <a:gd name="adj2" fmla="val 105625"/>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dirty="0">
                <a:solidFill>
                  <a:schemeClr val="tx1"/>
                </a:solidFill>
              </a:rPr>
              <a:t>root</a:t>
            </a:r>
            <a:endParaRPr kumimoji="1" lang="ja-JP" altLang="en-US" sz="2800" dirty="0">
              <a:solidFill>
                <a:schemeClr val="tx1"/>
              </a:solidFill>
            </a:endParaRPr>
          </a:p>
        </p:txBody>
      </p:sp>
      <p:sp>
        <p:nvSpPr>
          <p:cNvPr id="19" name="テキスト ボックス 18">
            <a:extLst>
              <a:ext uri="{FF2B5EF4-FFF2-40B4-BE49-F238E27FC236}">
                <a16:creationId xmlns:a16="http://schemas.microsoft.com/office/drawing/2014/main" id="{F04C5879-2DF9-4809-A581-EAA0FD3A6073}"/>
              </a:ext>
            </a:extLst>
          </p:cNvPr>
          <p:cNvSpPr txBox="1"/>
          <p:nvPr/>
        </p:nvSpPr>
        <p:spPr>
          <a:xfrm>
            <a:off x="80543" y="5925157"/>
            <a:ext cx="5925679" cy="830997"/>
          </a:xfrm>
          <a:prstGeom prst="rect">
            <a:avLst/>
          </a:prstGeom>
          <a:noFill/>
        </p:spPr>
        <p:txBody>
          <a:bodyPr wrap="square">
            <a:spAutoFit/>
          </a:bodyPr>
          <a:lstStyle/>
          <a:p>
            <a:r>
              <a:rPr lang="ja-JP" altLang="en-US" sz="1600" dirty="0"/>
              <a:t>Gmk35298, CC BY-SA 4.0 &lt;https://creativecommons.org/licenses/by-sa/4.0&gt;, via Wikimedia Commons</a:t>
            </a:r>
          </a:p>
          <a:p>
            <a:r>
              <a:rPr lang="ja-JP" altLang="en-US" sz="1600" dirty="0">
                <a:hlinkClick r:id="rId6"/>
              </a:rPr>
              <a:t>https://commons.wikimedia.org/wiki/File:Creation-of-bagua.png</a:t>
            </a:r>
            <a:endParaRPr lang="ja-JP" altLang="en-US" sz="1600" dirty="0"/>
          </a:p>
        </p:txBody>
      </p:sp>
      <p:sp>
        <p:nvSpPr>
          <p:cNvPr id="21" name="テキスト ボックス 20">
            <a:extLst>
              <a:ext uri="{FF2B5EF4-FFF2-40B4-BE49-F238E27FC236}">
                <a16:creationId xmlns:a16="http://schemas.microsoft.com/office/drawing/2014/main" id="{28C7368B-A6F3-447D-8F9E-86967A0137C2}"/>
              </a:ext>
            </a:extLst>
          </p:cNvPr>
          <p:cNvSpPr txBox="1"/>
          <p:nvPr/>
        </p:nvSpPr>
        <p:spPr>
          <a:xfrm>
            <a:off x="150656" y="3771678"/>
            <a:ext cx="5785454" cy="2160591"/>
          </a:xfrm>
          <a:prstGeom prst="rect">
            <a:avLst/>
          </a:prstGeom>
          <a:noFill/>
        </p:spPr>
        <p:txBody>
          <a:bodyPr wrap="square" rtlCol="0">
            <a:spAutoFit/>
          </a:bodyPr>
          <a:lstStyle/>
          <a:p>
            <a:pPr>
              <a:lnSpc>
                <a:spcPct val="80000"/>
              </a:lnSpc>
            </a:pPr>
            <a:r>
              <a:rPr lang="en-US" altLang="ja-JP" sz="3200" dirty="0">
                <a:latin typeface="MS UI Gothic" panose="020B0600070205080204" pitchFamily="50" charset="-128"/>
                <a:ea typeface="MS UI Gothic" panose="020B0600070205080204" pitchFamily="50" charset="-128"/>
              </a:rPr>
              <a:t>The eight trigrams (</a:t>
            </a:r>
            <a:r>
              <a:rPr lang="en-US" altLang="ja-JP" sz="3200" dirty="0">
                <a:highlight>
                  <a:srgbClr val="00FF00"/>
                </a:highlight>
                <a:latin typeface="MS UI Gothic" panose="020B0600070205080204" pitchFamily="50" charset="-128"/>
                <a:ea typeface="MS UI Gothic" panose="020B0600070205080204" pitchFamily="50" charset="-128"/>
              </a:rPr>
              <a:t>tree</a:t>
            </a:r>
            <a:r>
              <a:rPr lang="en-US" altLang="ja-JP" sz="3200" dirty="0">
                <a:latin typeface="MS UI Gothic" panose="020B0600070205080204" pitchFamily="50" charset="-128"/>
                <a:ea typeface="MS UI Gothic" panose="020B0600070205080204" pitchFamily="50" charset="-128"/>
              </a:rPr>
              <a:t> diagram) used in Daoist cosmology.</a:t>
            </a:r>
          </a:p>
          <a:p>
            <a:pPr marL="457200" indent="-457200">
              <a:lnSpc>
                <a:spcPct val="80000"/>
              </a:lnSpc>
              <a:buFont typeface="Wingdings" panose="05000000000000000000" pitchFamily="2" charset="2"/>
              <a:buChar char="à"/>
            </a:pPr>
            <a:r>
              <a:rPr lang="en-US" altLang="ja-JP" sz="3200" dirty="0">
                <a:latin typeface="MS UI Gothic" panose="020B0600070205080204" pitchFamily="50" charset="-128"/>
                <a:ea typeface="MS UI Gothic" panose="020B0600070205080204" pitchFamily="50" charset="-128"/>
                <a:sym typeface="Wingdings" panose="05000000000000000000" pitchFamily="2" charset="2"/>
              </a:rPr>
              <a:t>The research and record </a:t>
            </a:r>
            <a:r>
              <a:rPr lang="en-US" altLang="ja-JP" sz="32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book</a:t>
            </a:r>
            <a:r>
              <a:rPr lang="en-US" altLang="ja-JP" sz="3200" dirty="0">
                <a:latin typeface="MS UI Gothic" panose="020B0600070205080204" pitchFamily="50" charset="-128"/>
                <a:ea typeface="MS UI Gothic" panose="020B0600070205080204" pitchFamily="50" charset="-128"/>
                <a:sym typeface="Wingdings" panose="05000000000000000000" pitchFamily="2" charset="2"/>
              </a:rPr>
              <a:t> on Cosmology </a:t>
            </a:r>
          </a:p>
          <a:p>
            <a:pPr marL="457200" indent="-457200">
              <a:lnSpc>
                <a:spcPct val="80000"/>
              </a:lnSpc>
              <a:buFont typeface="Wingdings" panose="05000000000000000000" pitchFamily="2" charset="2"/>
              <a:buChar char="à"/>
            </a:pPr>
            <a:r>
              <a:rPr lang="en-US" altLang="ja-JP" sz="3200" dirty="0">
                <a:latin typeface="MS UI Gothic" panose="020B0600070205080204" pitchFamily="50" charset="-128"/>
                <a:ea typeface="MS UI Gothic" panose="020B0600070205080204" pitchFamily="50" charset="-128"/>
                <a:sym typeface="Wingdings" panose="05000000000000000000" pitchFamily="2" charset="2"/>
              </a:rPr>
              <a:t> a </a:t>
            </a:r>
            <a:r>
              <a:rPr lang="en-US" altLang="ja-JP" sz="40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book</a:t>
            </a:r>
            <a:endParaRPr lang="en-US" altLang="ja-JP" sz="3200" dirty="0">
              <a:solidFill>
                <a:srgbClr val="FF0000"/>
              </a:solidFill>
              <a:latin typeface="MS UI Gothic" panose="020B0600070205080204" pitchFamily="50" charset="-128"/>
              <a:ea typeface="MS UI Gothic" panose="020B0600070205080204" pitchFamily="50" charset="-128"/>
            </a:endParaRPr>
          </a:p>
        </p:txBody>
      </p:sp>
      <p:sp>
        <p:nvSpPr>
          <p:cNvPr id="23" name="矢印: 右 22">
            <a:extLst>
              <a:ext uri="{FF2B5EF4-FFF2-40B4-BE49-F238E27FC236}">
                <a16:creationId xmlns:a16="http://schemas.microsoft.com/office/drawing/2014/main" id="{CA7ADD4C-65C8-4BBE-AB02-EB9AA92D8FF1}"/>
              </a:ext>
            </a:extLst>
          </p:cNvPr>
          <p:cNvSpPr/>
          <p:nvPr/>
        </p:nvSpPr>
        <p:spPr>
          <a:xfrm rot="10617513">
            <a:off x="5947580" y="3788898"/>
            <a:ext cx="449578" cy="44431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矢印: 右 23">
            <a:extLst>
              <a:ext uri="{FF2B5EF4-FFF2-40B4-BE49-F238E27FC236}">
                <a16:creationId xmlns:a16="http://schemas.microsoft.com/office/drawing/2014/main" id="{4E70EB08-883C-45C2-A2A4-DC35D53EBA59}"/>
              </a:ext>
            </a:extLst>
          </p:cNvPr>
          <p:cNvSpPr/>
          <p:nvPr/>
        </p:nvSpPr>
        <p:spPr>
          <a:xfrm rot="17215497">
            <a:off x="3790179" y="3083963"/>
            <a:ext cx="632656" cy="47473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7" name="図 16" descr="ロゴ, アイコン&#10;&#10;自動的に生成された説明">
            <a:extLst>
              <a:ext uri="{FF2B5EF4-FFF2-40B4-BE49-F238E27FC236}">
                <a16:creationId xmlns:a16="http://schemas.microsoft.com/office/drawing/2014/main" id="{47496434-BC39-4307-9EE8-87167F946C5D}"/>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901156" y="1104760"/>
            <a:ext cx="2128270" cy="2128270"/>
          </a:xfrm>
          <a:prstGeom prst="rect">
            <a:avLst/>
          </a:prstGeom>
        </p:spPr>
      </p:pic>
      <p:sp>
        <p:nvSpPr>
          <p:cNvPr id="28" name="テキスト ボックス 27">
            <a:extLst>
              <a:ext uri="{FF2B5EF4-FFF2-40B4-BE49-F238E27FC236}">
                <a16:creationId xmlns:a16="http://schemas.microsoft.com/office/drawing/2014/main" id="{81144B54-3678-4DDA-BB45-F80F05440DC6}"/>
              </a:ext>
            </a:extLst>
          </p:cNvPr>
          <p:cNvSpPr txBox="1"/>
          <p:nvPr/>
        </p:nvSpPr>
        <p:spPr>
          <a:xfrm>
            <a:off x="3205873" y="877267"/>
            <a:ext cx="4286308" cy="2185214"/>
          </a:xfrm>
          <a:prstGeom prst="rect">
            <a:avLst/>
          </a:prstGeom>
          <a:noFill/>
        </p:spPr>
        <p:txBody>
          <a:bodyPr wrap="square" rtlCol="0">
            <a:spAutoFit/>
          </a:bodyPr>
          <a:lstStyle/>
          <a:p>
            <a:r>
              <a:rPr lang="en-US" altLang="ja-JP" sz="3200" dirty="0">
                <a:latin typeface="MS UI Gothic" panose="020B0600070205080204" pitchFamily="50" charset="-128"/>
                <a:ea typeface="MS UI Gothic" panose="020B0600070205080204" pitchFamily="50" charset="-128"/>
              </a:rPr>
              <a:t>root</a:t>
            </a:r>
          </a:p>
          <a:p>
            <a:r>
              <a:rPr lang="en-US" altLang="ja-JP" sz="3200"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32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basis, foundation</a:t>
            </a:r>
            <a:endParaRPr lang="en-US" altLang="ja-JP" sz="3200" dirty="0">
              <a:solidFill>
                <a:srgbClr val="FF0000"/>
              </a:solidFill>
              <a:latin typeface="MS UI Gothic" panose="020B0600070205080204" pitchFamily="50" charset="-128"/>
              <a:ea typeface="MS UI Gothic" panose="020B0600070205080204" pitchFamily="50" charset="-128"/>
            </a:endParaRPr>
          </a:p>
          <a:p>
            <a:pPr marL="457200" indent="-457200">
              <a:buFont typeface="Wingdings" panose="05000000000000000000" pitchFamily="2" charset="2"/>
              <a:buChar char="à"/>
            </a:pPr>
            <a:r>
              <a:rPr lang="en-US" altLang="ja-JP" sz="3200" dirty="0">
                <a:latin typeface="MS UI Gothic" panose="020B0600070205080204" pitchFamily="50" charset="-128"/>
                <a:ea typeface="MS UI Gothic" panose="020B0600070205080204" pitchFamily="50" charset="-128"/>
                <a:sym typeface="Wingdings" panose="05000000000000000000" pitchFamily="2" charset="2"/>
              </a:rPr>
              <a:t>basis of information </a:t>
            </a:r>
          </a:p>
          <a:p>
            <a:pPr marL="457200" indent="-457200">
              <a:buFont typeface="Wingdings" panose="05000000000000000000" pitchFamily="2" charset="2"/>
              <a:buChar char="à"/>
            </a:pPr>
            <a:r>
              <a:rPr lang="en-US" altLang="ja-JP" sz="3200"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36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a book</a:t>
            </a:r>
            <a:endParaRPr lang="en-US" altLang="ja-JP" sz="3200" dirty="0">
              <a:solidFill>
                <a:srgbClr val="FF0000"/>
              </a:solidFill>
              <a:latin typeface="MS UI Gothic" panose="020B0600070205080204" pitchFamily="50" charset="-128"/>
              <a:ea typeface="MS UI Gothic" panose="020B0600070205080204" pitchFamily="50" charset="-128"/>
            </a:endParaRPr>
          </a:p>
        </p:txBody>
      </p:sp>
      <p:sp>
        <p:nvSpPr>
          <p:cNvPr id="25" name="吹き出し: 四角形 24">
            <a:extLst>
              <a:ext uri="{FF2B5EF4-FFF2-40B4-BE49-F238E27FC236}">
                <a16:creationId xmlns:a16="http://schemas.microsoft.com/office/drawing/2014/main" id="{3970B0CD-255D-4AA1-B43A-42166AF54AF3}"/>
              </a:ext>
            </a:extLst>
          </p:cNvPr>
          <p:cNvSpPr/>
          <p:nvPr/>
        </p:nvSpPr>
        <p:spPr>
          <a:xfrm>
            <a:off x="5644840" y="2775762"/>
            <a:ext cx="1159747" cy="666705"/>
          </a:xfrm>
          <a:prstGeom prst="wedgeRectCallout">
            <a:avLst>
              <a:gd name="adj1" fmla="val 75828"/>
              <a:gd name="adj2" fmla="val 45897"/>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dirty="0">
                <a:solidFill>
                  <a:schemeClr val="tx1"/>
                </a:solidFill>
              </a:rPr>
              <a:t>root</a:t>
            </a:r>
            <a:endParaRPr kumimoji="1" lang="ja-JP" altLang="en-US" sz="2800" dirty="0">
              <a:solidFill>
                <a:schemeClr val="tx1"/>
              </a:solidFill>
            </a:endParaRPr>
          </a:p>
        </p:txBody>
      </p:sp>
    </p:spTree>
    <p:extLst>
      <p:ext uri="{BB962C8B-B14F-4D97-AF65-F5344CB8AC3E}">
        <p14:creationId xmlns:p14="http://schemas.microsoft.com/office/powerpoint/2010/main" val="4347494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F32AE30F-1AD5-4F22-98D0-06233EB47443}"/>
              </a:ext>
            </a:extLst>
          </p:cNvPr>
          <p:cNvPicPr>
            <a:picLocks noChangeAspect="1"/>
          </p:cNvPicPr>
          <p:nvPr/>
        </p:nvPicPr>
        <p:blipFill>
          <a:blip r:embed="rId2"/>
          <a:stretch>
            <a:fillRect/>
          </a:stretch>
        </p:blipFill>
        <p:spPr>
          <a:xfrm>
            <a:off x="0" y="58992"/>
            <a:ext cx="9144000" cy="470458"/>
          </a:xfrm>
          <a:prstGeom prst="rect">
            <a:avLst/>
          </a:prstGeom>
        </p:spPr>
      </p:pic>
      <p:pic>
        <p:nvPicPr>
          <p:cNvPr id="4" name="図 3">
            <a:extLst>
              <a:ext uri="{FF2B5EF4-FFF2-40B4-BE49-F238E27FC236}">
                <a16:creationId xmlns:a16="http://schemas.microsoft.com/office/drawing/2014/main" id="{86BE0A7A-F5E1-4C12-953A-46A6762C62B9}"/>
              </a:ext>
            </a:extLst>
          </p:cNvPr>
          <p:cNvPicPr>
            <a:picLocks noChangeAspect="1"/>
          </p:cNvPicPr>
          <p:nvPr/>
        </p:nvPicPr>
        <p:blipFill>
          <a:blip r:embed="rId3"/>
          <a:stretch>
            <a:fillRect/>
          </a:stretch>
        </p:blipFill>
        <p:spPr>
          <a:xfrm>
            <a:off x="3558479" y="1179975"/>
            <a:ext cx="590750" cy="1619797"/>
          </a:xfrm>
          <a:prstGeom prst="rect">
            <a:avLst/>
          </a:prstGeom>
        </p:spPr>
      </p:pic>
      <p:pic>
        <p:nvPicPr>
          <p:cNvPr id="5" name="図 4">
            <a:extLst>
              <a:ext uri="{FF2B5EF4-FFF2-40B4-BE49-F238E27FC236}">
                <a16:creationId xmlns:a16="http://schemas.microsoft.com/office/drawing/2014/main" id="{B64A3C3C-0A02-45FD-9A11-653069544289}"/>
              </a:ext>
            </a:extLst>
          </p:cNvPr>
          <p:cNvPicPr>
            <a:picLocks noChangeAspect="1"/>
          </p:cNvPicPr>
          <p:nvPr/>
        </p:nvPicPr>
        <p:blipFill>
          <a:blip r:embed="rId4"/>
          <a:stretch>
            <a:fillRect/>
          </a:stretch>
        </p:blipFill>
        <p:spPr>
          <a:xfrm>
            <a:off x="52184" y="734133"/>
            <a:ext cx="1239588" cy="1268840"/>
          </a:xfrm>
          <a:prstGeom prst="rect">
            <a:avLst/>
          </a:prstGeom>
        </p:spPr>
      </p:pic>
      <p:pic>
        <p:nvPicPr>
          <p:cNvPr id="6" name="図 5">
            <a:extLst>
              <a:ext uri="{FF2B5EF4-FFF2-40B4-BE49-F238E27FC236}">
                <a16:creationId xmlns:a16="http://schemas.microsoft.com/office/drawing/2014/main" id="{ADFDA865-D8AF-4EB7-9F25-41847934273B}"/>
              </a:ext>
            </a:extLst>
          </p:cNvPr>
          <p:cNvPicPr>
            <a:picLocks noChangeAspect="1"/>
          </p:cNvPicPr>
          <p:nvPr/>
        </p:nvPicPr>
        <p:blipFill>
          <a:blip r:embed="rId4"/>
          <a:stretch>
            <a:fillRect/>
          </a:stretch>
        </p:blipFill>
        <p:spPr>
          <a:xfrm rot="1761916">
            <a:off x="1897860" y="864367"/>
            <a:ext cx="954061" cy="1487482"/>
          </a:xfrm>
          <a:prstGeom prst="rect">
            <a:avLst/>
          </a:prstGeom>
        </p:spPr>
      </p:pic>
      <p:sp>
        <p:nvSpPr>
          <p:cNvPr id="7" name="矢印: 右 6">
            <a:extLst>
              <a:ext uri="{FF2B5EF4-FFF2-40B4-BE49-F238E27FC236}">
                <a16:creationId xmlns:a16="http://schemas.microsoft.com/office/drawing/2014/main" id="{8399D395-7469-4F3B-BBEE-EF32CB684469}"/>
              </a:ext>
            </a:extLst>
          </p:cNvPr>
          <p:cNvSpPr/>
          <p:nvPr/>
        </p:nvSpPr>
        <p:spPr>
          <a:xfrm rot="743348">
            <a:off x="1316121" y="1023169"/>
            <a:ext cx="589935" cy="6008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94EBBFC7-0FBB-41D9-867A-D5FA93BE6127}"/>
              </a:ext>
            </a:extLst>
          </p:cNvPr>
          <p:cNvSpPr txBox="1"/>
          <p:nvPr/>
        </p:nvSpPr>
        <p:spPr>
          <a:xfrm>
            <a:off x="89647" y="1814812"/>
            <a:ext cx="2008481" cy="769441"/>
          </a:xfrm>
          <a:prstGeom prst="rect">
            <a:avLst/>
          </a:prstGeom>
          <a:noFill/>
        </p:spPr>
        <p:txBody>
          <a:bodyPr wrap="square" rtlCol="0">
            <a:spAutoFit/>
          </a:bodyPr>
          <a:lstStyle/>
          <a:p>
            <a:r>
              <a:rPr kumimoji="1" lang="en-US" altLang="ja-JP" sz="4400" dirty="0">
                <a:latin typeface="MS UI Gothic" panose="020B0600070205080204" pitchFamily="50" charset="-128"/>
                <a:ea typeface="MS UI Gothic" panose="020B0600070205080204" pitchFamily="50" charset="-128"/>
              </a:rPr>
              <a:t>person</a:t>
            </a:r>
          </a:p>
        </p:txBody>
      </p:sp>
      <p:sp>
        <p:nvSpPr>
          <p:cNvPr id="9" name="吹き出し: 四角形 8">
            <a:extLst>
              <a:ext uri="{FF2B5EF4-FFF2-40B4-BE49-F238E27FC236}">
                <a16:creationId xmlns:a16="http://schemas.microsoft.com/office/drawing/2014/main" id="{CB81E492-0094-43FB-B989-D8AEEE06994D}"/>
              </a:ext>
            </a:extLst>
          </p:cNvPr>
          <p:cNvSpPr/>
          <p:nvPr/>
        </p:nvSpPr>
        <p:spPr>
          <a:xfrm>
            <a:off x="386113" y="2591514"/>
            <a:ext cx="3080352" cy="1084519"/>
          </a:xfrm>
          <a:prstGeom prst="wedgeRectCallout">
            <a:avLst>
              <a:gd name="adj1" fmla="val 58459"/>
              <a:gd name="adj2" fmla="val -45448"/>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200" dirty="0">
                <a:solidFill>
                  <a:schemeClr val="tx1"/>
                </a:solidFill>
                <a:latin typeface="MS UI Gothic" panose="020B0600070205080204" pitchFamily="50" charset="-128"/>
                <a:ea typeface="MS UI Gothic" panose="020B0600070205080204" pitchFamily="50" charset="-128"/>
              </a:rPr>
              <a:t>a variant form of “person” kanji</a:t>
            </a:r>
            <a:endParaRPr kumimoji="1" lang="ja-JP" altLang="en-US" sz="3200" dirty="0">
              <a:solidFill>
                <a:schemeClr val="tx1"/>
              </a:solidFill>
              <a:latin typeface="MS UI Gothic" panose="020B0600070205080204" pitchFamily="50" charset="-128"/>
              <a:ea typeface="MS UI Gothic" panose="020B0600070205080204" pitchFamily="50" charset="-128"/>
            </a:endParaRPr>
          </a:p>
        </p:txBody>
      </p:sp>
      <p:sp>
        <p:nvSpPr>
          <p:cNvPr id="10" name="矢印: 右 9">
            <a:extLst>
              <a:ext uri="{FF2B5EF4-FFF2-40B4-BE49-F238E27FC236}">
                <a16:creationId xmlns:a16="http://schemas.microsoft.com/office/drawing/2014/main" id="{9C6BA09C-C289-4949-8717-4A44A251CD14}"/>
              </a:ext>
            </a:extLst>
          </p:cNvPr>
          <p:cNvSpPr/>
          <p:nvPr/>
        </p:nvSpPr>
        <p:spPr>
          <a:xfrm rot="743348">
            <a:off x="2827582" y="1318434"/>
            <a:ext cx="589935" cy="6008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1" name="Picture 6" descr="木の根のイラスト">
            <a:extLst>
              <a:ext uri="{FF2B5EF4-FFF2-40B4-BE49-F238E27FC236}">
                <a16:creationId xmlns:a16="http://schemas.microsoft.com/office/drawing/2014/main" id="{664ED963-50D4-405B-AFA8-7B8EA1CC47A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77537" y="355010"/>
            <a:ext cx="3356016" cy="2919604"/>
          </a:xfrm>
          <a:prstGeom prst="rect">
            <a:avLst/>
          </a:prstGeom>
          <a:noFill/>
          <a:extLst>
            <a:ext uri="{909E8E84-426E-40DD-AFC4-6F175D3DCCD1}">
              <a14:hiddenFill xmlns:a14="http://schemas.microsoft.com/office/drawing/2010/main">
                <a:solidFill>
                  <a:srgbClr val="FFFFFF"/>
                </a:solidFill>
              </a14:hiddenFill>
            </a:ext>
          </a:extLst>
        </p:spPr>
      </p:pic>
      <p:cxnSp>
        <p:nvCxnSpPr>
          <p:cNvPr id="12" name="直線コネクタ 11">
            <a:extLst>
              <a:ext uri="{FF2B5EF4-FFF2-40B4-BE49-F238E27FC236}">
                <a16:creationId xmlns:a16="http://schemas.microsoft.com/office/drawing/2014/main" id="{7302A4EF-34BB-4364-B9F0-4E1E82F0DEC6}"/>
              </a:ext>
            </a:extLst>
          </p:cNvPr>
          <p:cNvCxnSpPr>
            <a:cxnSpLocks/>
          </p:cNvCxnSpPr>
          <p:nvPr/>
        </p:nvCxnSpPr>
        <p:spPr>
          <a:xfrm>
            <a:off x="7114076" y="2363847"/>
            <a:ext cx="496637" cy="45077"/>
          </a:xfrm>
          <a:prstGeom prst="line">
            <a:avLst/>
          </a:prstGeom>
          <a:ln w="165100">
            <a:solidFill>
              <a:srgbClr val="FFFF00"/>
            </a:solidFill>
          </a:ln>
        </p:spPr>
        <p:style>
          <a:lnRef idx="1">
            <a:schemeClr val="accent1"/>
          </a:lnRef>
          <a:fillRef idx="0">
            <a:schemeClr val="accent1"/>
          </a:fillRef>
          <a:effectRef idx="0">
            <a:schemeClr val="accent1"/>
          </a:effectRef>
          <a:fontRef idx="minor">
            <a:schemeClr val="tx1"/>
          </a:fontRef>
        </p:style>
      </p:cxnSp>
      <p:sp>
        <p:nvSpPr>
          <p:cNvPr id="13" name="吹き出し: 四角形 12">
            <a:extLst>
              <a:ext uri="{FF2B5EF4-FFF2-40B4-BE49-F238E27FC236}">
                <a16:creationId xmlns:a16="http://schemas.microsoft.com/office/drawing/2014/main" id="{193C5EE2-C71D-427B-8ADB-3EAE6475E727}"/>
              </a:ext>
            </a:extLst>
          </p:cNvPr>
          <p:cNvSpPr/>
          <p:nvPr/>
        </p:nvSpPr>
        <p:spPr>
          <a:xfrm>
            <a:off x="7855377" y="838454"/>
            <a:ext cx="1159747" cy="763241"/>
          </a:xfrm>
          <a:prstGeom prst="wedgeRectCallout">
            <a:avLst>
              <a:gd name="adj1" fmla="val -84405"/>
              <a:gd name="adj2" fmla="val 144272"/>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dirty="0">
                <a:solidFill>
                  <a:schemeClr val="tx1"/>
                </a:solidFill>
              </a:rPr>
              <a:t>root</a:t>
            </a:r>
            <a:endParaRPr kumimoji="1" lang="ja-JP" altLang="en-US" sz="2800" dirty="0">
              <a:solidFill>
                <a:schemeClr val="tx1"/>
              </a:solidFill>
            </a:endParaRPr>
          </a:p>
        </p:txBody>
      </p:sp>
      <p:pic>
        <p:nvPicPr>
          <p:cNvPr id="14" name="図 13">
            <a:extLst>
              <a:ext uri="{FF2B5EF4-FFF2-40B4-BE49-F238E27FC236}">
                <a16:creationId xmlns:a16="http://schemas.microsoft.com/office/drawing/2014/main" id="{2F5BEF93-5B86-4DCD-9E12-A1379104A346}"/>
              </a:ext>
            </a:extLst>
          </p:cNvPr>
          <p:cNvPicPr>
            <a:picLocks noChangeAspect="1"/>
          </p:cNvPicPr>
          <p:nvPr/>
        </p:nvPicPr>
        <p:blipFill>
          <a:blip r:embed="rId6"/>
          <a:stretch>
            <a:fillRect/>
          </a:stretch>
        </p:blipFill>
        <p:spPr>
          <a:xfrm>
            <a:off x="4935453" y="1293583"/>
            <a:ext cx="1568242" cy="1506189"/>
          </a:xfrm>
          <a:prstGeom prst="rect">
            <a:avLst/>
          </a:prstGeom>
        </p:spPr>
      </p:pic>
      <p:sp>
        <p:nvSpPr>
          <p:cNvPr id="15" name="矢印: 右 14">
            <a:extLst>
              <a:ext uri="{FF2B5EF4-FFF2-40B4-BE49-F238E27FC236}">
                <a16:creationId xmlns:a16="http://schemas.microsoft.com/office/drawing/2014/main" id="{C11685B6-0914-4F67-B996-8479443928DB}"/>
              </a:ext>
            </a:extLst>
          </p:cNvPr>
          <p:cNvSpPr/>
          <p:nvPr/>
        </p:nvSpPr>
        <p:spPr>
          <a:xfrm rot="3513049">
            <a:off x="3836816" y="3320749"/>
            <a:ext cx="790846" cy="6008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矢印: 右 15">
            <a:extLst>
              <a:ext uri="{FF2B5EF4-FFF2-40B4-BE49-F238E27FC236}">
                <a16:creationId xmlns:a16="http://schemas.microsoft.com/office/drawing/2014/main" id="{F29E9DF7-3F1C-4E65-A35F-87F841877CC3}"/>
              </a:ext>
            </a:extLst>
          </p:cNvPr>
          <p:cNvSpPr/>
          <p:nvPr/>
        </p:nvSpPr>
        <p:spPr>
          <a:xfrm rot="7197235">
            <a:off x="4681805" y="3339580"/>
            <a:ext cx="790846" cy="6008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B62BB210-1B1C-4AED-A60E-7D246BDB7679}"/>
              </a:ext>
            </a:extLst>
          </p:cNvPr>
          <p:cNvSpPr txBox="1"/>
          <p:nvPr/>
        </p:nvSpPr>
        <p:spPr>
          <a:xfrm>
            <a:off x="1709454" y="4132594"/>
            <a:ext cx="5045570" cy="1600438"/>
          </a:xfrm>
          <a:prstGeom prst="rect">
            <a:avLst/>
          </a:prstGeom>
          <a:noFill/>
        </p:spPr>
        <p:txBody>
          <a:bodyPr wrap="square" rtlCol="0">
            <a:spAutoFit/>
          </a:bodyPr>
          <a:lstStyle/>
          <a:p>
            <a:r>
              <a:rPr kumimoji="1" lang="en-US" altLang="ja-JP" sz="4400" dirty="0">
                <a:latin typeface="MS UI Gothic" panose="020B0600070205080204" pitchFamily="50" charset="-128"/>
                <a:ea typeface="MS UI Gothic" panose="020B0600070205080204" pitchFamily="50" charset="-128"/>
              </a:rPr>
              <a:t>the basis of human</a:t>
            </a:r>
          </a:p>
          <a:p>
            <a:r>
              <a:rPr kumimoji="1" lang="en-US" altLang="ja-JP" sz="4400" dirty="0">
                <a:latin typeface="MS UI Gothic" panose="020B0600070205080204" pitchFamily="50" charset="-128"/>
                <a:ea typeface="MS UI Gothic" panose="020B0600070205080204" pitchFamily="50" charset="-128"/>
                <a:sym typeface="Wingdings" panose="05000000000000000000" pitchFamily="2" charset="2"/>
              </a:rPr>
              <a:t> </a:t>
            </a:r>
            <a:r>
              <a:rPr kumimoji="1" lang="en-US" altLang="ja-JP" sz="54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the body</a:t>
            </a:r>
            <a:endParaRPr kumimoji="1" lang="ja-JP" altLang="en-US" sz="4400" dirty="0">
              <a:solidFill>
                <a:srgbClr val="FF0000"/>
              </a:solidFill>
              <a:latin typeface="MS UI Gothic" panose="020B0600070205080204" pitchFamily="50" charset="-128"/>
              <a:ea typeface="MS UI Gothic" panose="020B0600070205080204" pitchFamily="50" charset="-128"/>
            </a:endParaRPr>
          </a:p>
        </p:txBody>
      </p:sp>
      <p:sp>
        <p:nvSpPr>
          <p:cNvPr id="18" name="テキスト ボックス 17">
            <a:extLst>
              <a:ext uri="{FF2B5EF4-FFF2-40B4-BE49-F238E27FC236}">
                <a16:creationId xmlns:a16="http://schemas.microsoft.com/office/drawing/2014/main" id="{10B923D1-411E-414E-8F4B-46E2AF8EBA29}"/>
              </a:ext>
            </a:extLst>
          </p:cNvPr>
          <p:cNvSpPr txBox="1"/>
          <p:nvPr/>
        </p:nvSpPr>
        <p:spPr>
          <a:xfrm>
            <a:off x="4962001" y="2553750"/>
            <a:ext cx="4188278" cy="769441"/>
          </a:xfrm>
          <a:prstGeom prst="rect">
            <a:avLst/>
          </a:prstGeom>
          <a:noFill/>
        </p:spPr>
        <p:txBody>
          <a:bodyPr wrap="square" rtlCol="0">
            <a:spAutoFit/>
          </a:bodyPr>
          <a:lstStyle/>
          <a:p>
            <a:pPr algn="ctr"/>
            <a:r>
              <a:rPr lang="en-US" altLang="ja-JP" sz="4400" dirty="0">
                <a:latin typeface="MS UI Gothic" panose="020B0600070205080204" pitchFamily="50" charset="-128"/>
                <a:ea typeface="MS UI Gothic" panose="020B0600070205080204" pitchFamily="50" charset="-128"/>
              </a:rPr>
              <a:t>basis, foundation</a:t>
            </a:r>
          </a:p>
        </p:txBody>
      </p:sp>
      <p:pic>
        <p:nvPicPr>
          <p:cNvPr id="19" name="図 18" descr="ロゴ&#10;&#10;自動的に生成された説明">
            <a:extLst>
              <a:ext uri="{FF2B5EF4-FFF2-40B4-BE49-F238E27FC236}">
                <a16:creationId xmlns:a16="http://schemas.microsoft.com/office/drawing/2014/main" id="{4D21274E-8463-459A-A703-2B19E239C3AE}"/>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141740" y="3429000"/>
            <a:ext cx="2873384" cy="2873384"/>
          </a:xfrm>
          <a:prstGeom prst="rect">
            <a:avLst/>
          </a:prstGeom>
        </p:spPr>
      </p:pic>
    </p:spTree>
    <p:extLst>
      <p:ext uri="{BB962C8B-B14F-4D97-AF65-F5344CB8AC3E}">
        <p14:creationId xmlns:p14="http://schemas.microsoft.com/office/powerpoint/2010/main" val="11726108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descr="ロゴ&#10;&#10;自動的に生成された説明">
            <a:extLst>
              <a:ext uri="{FF2B5EF4-FFF2-40B4-BE49-F238E27FC236}">
                <a16:creationId xmlns:a16="http://schemas.microsoft.com/office/drawing/2014/main" id="{AF58B2DB-053A-4190-8A98-FBF7B21E0A8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15692" y="4231836"/>
            <a:ext cx="2434435" cy="2434435"/>
          </a:xfrm>
          <a:prstGeom prst="rect">
            <a:avLst/>
          </a:prstGeom>
        </p:spPr>
      </p:pic>
      <p:pic>
        <p:nvPicPr>
          <p:cNvPr id="4" name="図 3">
            <a:extLst>
              <a:ext uri="{FF2B5EF4-FFF2-40B4-BE49-F238E27FC236}">
                <a16:creationId xmlns:a16="http://schemas.microsoft.com/office/drawing/2014/main" id="{4A6D1CC0-022C-41FF-8853-EF3469D84813}"/>
              </a:ext>
            </a:extLst>
          </p:cNvPr>
          <p:cNvPicPr>
            <a:picLocks noChangeAspect="1"/>
          </p:cNvPicPr>
          <p:nvPr/>
        </p:nvPicPr>
        <p:blipFill>
          <a:blip r:embed="rId3"/>
          <a:stretch>
            <a:fillRect/>
          </a:stretch>
        </p:blipFill>
        <p:spPr>
          <a:xfrm>
            <a:off x="4359647" y="3322859"/>
            <a:ext cx="1771650" cy="1771650"/>
          </a:xfrm>
          <a:prstGeom prst="rect">
            <a:avLst/>
          </a:prstGeom>
        </p:spPr>
      </p:pic>
      <p:pic>
        <p:nvPicPr>
          <p:cNvPr id="3" name="図 2">
            <a:extLst>
              <a:ext uri="{FF2B5EF4-FFF2-40B4-BE49-F238E27FC236}">
                <a16:creationId xmlns:a16="http://schemas.microsoft.com/office/drawing/2014/main" id="{F4F8F486-9B9E-458E-A433-EF035960A007}"/>
              </a:ext>
            </a:extLst>
          </p:cNvPr>
          <p:cNvPicPr>
            <a:picLocks noChangeAspect="1"/>
          </p:cNvPicPr>
          <p:nvPr/>
        </p:nvPicPr>
        <p:blipFill>
          <a:blip r:embed="rId4"/>
          <a:stretch>
            <a:fillRect/>
          </a:stretch>
        </p:blipFill>
        <p:spPr>
          <a:xfrm>
            <a:off x="0" y="67114"/>
            <a:ext cx="9144000" cy="470458"/>
          </a:xfrm>
          <a:prstGeom prst="rect">
            <a:avLst/>
          </a:prstGeom>
        </p:spPr>
      </p:pic>
      <p:pic>
        <p:nvPicPr>
          <p:cNvPr id="7" name="図 6">
            <a:extLst>
              <a:ext uri="{FF2B5EF4-FFF2-40B4-BE49-F238E27FC236}">
                <a16:creationId xmlns:a16="http://schemas.microsoft.com/office/drawing/2014/main" id="{1DF6EBD0-A67C-4E16-9137-4C8CF7C3C772}"/>
              </a:ext>
            </a:extLst>
          </p:cNvPr>
          <p:cNvPicPr>
            <a:picLocks noChangeAspect="1"/>
          </p:cNvPicPr>
          <p:nvPr/>
        </p:nvPicPr>
        <p:blipFill>
          <a:blip r:embed="rId5"/>
          <a:stretch>
            <a:fillRect/>
          </a:stretch>
        </p:blipFill>
        <p:spPr>
          <a:xfrm>
            <a:off x="87748" y="626478"/>
            <a:ext cx="2001687" cy="1606776"/>
          </a:xfrm>
          <a:prstGeom prst="rect">
            <a:avLst/>
          </a:prstGeom>
        </p:spPr>
      </p:pic>
      <p:pic>
        <p:nvPicPr>
          <p:cNvPr id="9" name="図 8">
            <a:extLst>
              <a:ext uri="{FF2B5EF4-FFF2-40B4-BE49-F238E27FC236}">
                <a16:creationId xmlns:a16="http://schemas.microsoft.com/office/drawing/2014/main" id="{E200A68F-536E-45DA-BB47-32534752FC76}"/>
              </a:ext>
            </a:extLst>
          </p:cNvPr>
          <p:cNvPicPr>
            <a:picLocks noChangeAspect="1"/>
          </p:cNvPicPr>
          <p:nvPr/>
        </p:nvPicPr>
        <p:blipFill>
          <a:blip r:embed="rId6"/>
          <a:stretch>
            <a:fillRect/>
          </a:stretch>
        </p:blipFill>
        <p:spPr>
          <a:xfrm>
            <a:off x="2089435" y="1807479"/>
            <a:ext cx="1813902" cy="1029361"/>
          </a:xfrm>
          <a:prstGeom prst="rect">
            <a:avLst/>
          </a:prstGeom>
        </p:spPr>
      </p:pic>
      <p:pic>
        <p:nvPicPr>
          <p:cNvPr id="12" name="図 11">
            <a:extLst>
              <a:ext uri="{FF2B5EF4-FFF2-40B4-BE49-F238E27FC236}">
                <a16:creationId xmlns:a16="http://schemas.microsoft.com/office/drawing/2014/main" id="{B58777EE-1B42-4DD0-9142-C33636DDD4A7}"/>
              </a:ext>
            </a:extLst>
          </p:cNvPr>
          <p:cNvPicPr>
            <a:picLocks noChangeAspect="1"/>
          </p:cNvPicPr>
          <p:nvPr/>
        </p:nvPicPr>
        <p:blipFill>
          <a:blip r:embed="rId7"/>
          <a:stretch>
            <a:fillRect/>
          </a:stretch>
        </p:blipFill>
        <p:spPr>
          <a:xfrm>
            <a:off x="2230615" y="2905605"/>
            <a:ext cx="261257" cy="803388"/>
          </a:xfrm>
          <a:prstGeom prst="rect">
            <a:avLst/>
          </a:prstGeom>
        </p:spPr>
      </p:pic>
      <p:pic>
        <p:nvPicPr>
          <p:cNvPr id="14" name="図 13">
            <a:extLst>
              <a:ext uri="{FF2B5EF4-FFF2-40B4-BE49-F238E27FC236}">
                <a16:creationId xmlns:a16="http://schemas.microsoft.com/office/drawing/2014/main" id="{C37E201D-1B01-470A-9694-E390C9445789}"/>
              </a:ext>
            </a:extLst>
          </p:cNvPr>
          <p:cNvPicPr>
            <a:picLocks noChangeAspect="1"/>
          </p:cNvPicPr>
          <p:nvPr/>
        </p:nvPicPr>
        <p:blipFill>
          <a:blip r:embed="rId7"/>
          <a:stretch>
            <a:fillRect/>
          </a:stretch>
        </p:blipFill>
        <p:spPr>
          <a:xfrm>
            <a:off x="2936347" y="2890128"/>
            <a:ext cx="261257" cy="803388"/>
          </a:xfrm>
          <a:prstGeom prst="rect">
            <a:avLst/>
          </a:prstGeom>
        </p:spPr>
      </p:pic>
      <p:pic>
        <p:nvPicPr>
          <p:cNvPr id="15" name="図 14">
            <a:extLst>
              <a:ext uri="{FF2B5EF4-FFF2-40B4-BE49-F238E27FC236}">
                <a16:creationId xmlns:a16="http://schemas.microsoft.com/office/drawing/2014/main" id="{CE74BBD9-E478-4124-99B6-B5384608D7C2}"/>
              </a:ext>
            </a:extLst>
          </p:cNvPr>
          <p:cNvPicPr>
            <a:picLocks noChangeAspect="1"/>
          </p:cNvPicPr>
          <p:nvPr/>
        </p:nvPicPr>
        <p:blipFill>
          <a:blip r:embed="rId7"/>
          <a:stretch>
            <a:fillRect/>
          </a:stretch>
        </p:blipFill>
        <p:spPr>
          <a:xfrm>
            <a:off x="3613995" y="2861099"/>
            <a:ext cx="261257" cy="803388"/>
          </a:xfrm>
          <a:prstGeom prst="rect">
            <a:avLst/>
          </a:prstGeom>
        </p:spPr>
      </p:pic>
      <p:pic>
        <p:nvPicPr>
          <p:cNvPr id="19" name="図 18">
            <a:extLst>
              <a:ext uri="{FF2B5EF4-FFF2-40B4-BE49-F238E27FC236}">
                <a16:creationId xmlns:a16="http://schemas.microsoft.com/office/drawing/2014/main" id="{29CD0B05-C72F-40C3-AFF6-DEF88C913CD5}"/>
              </a:ext>
            </a:extLst>
          </p:cNvPr>
          <p:cNvPicPr>
            <a:picLocks noChangeAspect="1"/>
          </p:cNvPicPr>
          <p:nvPr/>
        </p:nvPicPr>
        <p:blipFill>
          <a:blip r:embed="rId8"/>
          <a:stretch>
            <a:fillRect/>
          </a:stretch>
        </p:blipFill>
        <p:spPr>
          <a:xfrm>
            <a:off x="2468841" y="2856790"/>
            <a:ext cx="439422" cy="878844"/>
          </a:xfrm>
          <a:prstGeom prst="rect">
            <a:avLst/>
          </a:prstGeom>
        </p:spPr>
      </p:pic>
      <p:pic>
        <p:nvPicPr>
          <p:cNvPr id="21" name="図 20">
            <a:extLst>
              <a:ext uri="{FF2B5EF4-FFF2-40B4-BE49-F238E27FC236}">
                <a16:creationId xmlns:a16="http://schemas.microsoft.com/office/drawing/2014/main" id="{466C5903-547C-4650-8EA2-5F889E1C3BF5}"/>
              </a:ext>
            </a:extLst>
          </p:cNvPr>
          <p:cNvPicPr>
            <a:picLocks noChangeAspect="1"/>
          </p:cNvPicPr>
          <p:nvPr/>
        </p:nvPicPr>
        <p:blipFill>
          <a:blip r:embed="rId8"/>
          <a:stretch>
            <a:fillRect/>
          </a:stretch>
        </p:blipFill>
        <p:spPr>
          <a:xfrm>
            <a:off x="3214493" y="2883437"/>
            <a:ext cx="439422" cy="878844"/>
          </a:xfrm>
          <a:prstGeom prst="rect">
            <a:avLst/>
          </a:prstGeom>
        </p:spPr>
      </p:pic>
      <p:sp>
        <p:nvSpPr>
          <p:cNvPr id="31" name="矢印: 右 30">
            <a:extLst>
              <a:ext uri="{FF2B5EF4-FFF2-40B4-BE49-F238E27FC236}">
                <a16:creationId xmlns:a16="http://schemas.microsoft.com/office/drawing/2014/main" id="{875A143A-F7DA-4D62-A95C-2A8A1F286671}"/>
              </a:ext>
            </a:extLst>
          </p:cNvPr>
          <p:cNvSpPr/>
          <p:nvPr/>
        </p:nvSpPr>
        <p:spPr>
          <a:xfrm rot="2624970">
            <a:off x="1859793" y="1580627"/>
            <a:ext cx="589935" cy="6008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矢印: 右 31">
            <a:extLst>
              <a:ext uri="{FF2B5EF4-FFF2-40B4-BE49-F238E27FC236}">
                <a16:creationId xmlns:a16="http://schemas.microsoft.com/office/drawing/2014/main" id="{37FE4C96-A018-42B1-AB9E-93B1AE0C85C7}"/>
              </a:ext>
            </a:extLst>
          </p:cNvPr>
          <p:cNvSpPr/>
          <p:nvPr/>
        </p:nvSpPr>
        <p:spPr>
          <a:xfrm rot="2624970">
            <a:off x="3961177" y="3178323"/>
            <a:ext cx="589935" cy="6008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矢印: 右 32">
            <a:extLst>
              <a:ext uri="{FF2B5EF4-FFF2-40B4-BE49-F238E27FC236}">
                <a16:creationId xmlns:a16="http://schemas.microsoft.com/office/drawing/2014/main" id="{3951C482-273E-42DB-BE78-4708193149CA}"/>
              </a:ext>
            </a:extLst>
          </p:cNvPr>
          <p:cNvSpPr/>
          <p:nvPr/>
        </p:nvSpPr>
        <p:spPr>
          <a:xfrm rot="2624970">
            <a:off x="6208040" y="4613875"/>
            <a:ext cx="589935" cy="6008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テキスト ボックス 35">
            <a:extLst>
              <a:ext uri="{FF2B5EF4-FFF2-40B4-BE49-F238E27FC236}">
                <a16:creationId xmlns:a16="http://schemas.microsoft.com/office/drawing/2014/main" id="{6D39D510-0C85-4B0E-B569-9D7E8FE9CEB3}"/>
              </a:ext>
            </a:extLst>
          </p:cNvPr>
          <p:cNvSpPr txBox="1"/>
          <p:nvPr/>
        </p:nvSpPr>
        <p:spPr>
          <a:xfrm>
            <a:off x="2361243" y="881619"/>
            <a:ext cx="6521499" cy="566309"/>
          </a:xfrm>
          <a:prstGeom prst="rect">
            <a:avLst/>
          </a:prstGeom>
          <a:noFill/>
        </p:spPr>
        <p:txBody>
          <a:bodyPr wrap="square" rtlCol="0">
            <a:spAutoFit/>
          </a:bodyPr>
          <a:lstStyle/>
          <a:p>
            <a:pPr>
              <a:lnSpc>
                <a:spcPct val="70000"/>
              </a:lnSpc>
            </a:pPr>
            <a:r>
              <a:rPr kumimoji="1" lang="en-US" altLang="ja-JP" sz="4400" dirty="0">
                <a:solidFill>
                  <a:srgbClr val="FF0000"/>
                </a:solidFill>
                <a:latin typeface="MS UI Gothic" panose="020B0600070205080204" pitchFamily="50" charset="-128"/>
                <a:ea typeface="MS UI Gothic" panose="020B0600070205080204" pitchFamily="50" charset="-128"/>
              </a:rPr>
              <a:t>Rain</a:t>
            </a:r>
            <a:r>
              <a:rPr kumimoji="1" lang="en-US" altLang="ja-JP" sz="4400" dirty="0">
                <a:latin typeface="MS UI Gothic" panose="020B0600070205080204" pitchFamily="50" charset="-128"/>
                <a:ea typeface="MS UI Gothic" panose="020B0600070205080204" pitchFamily="50" charset="-128"/>
              </a:rPr>
              <a:t> falling from the cloud</a:t>
            </a:r>
          </a:p>
        </p:txBody>
      </p:sp>
    </p:spTree>
    <p:extLst>
      <p:ext uri="{BB962C8B-B14F-4D97-AF65-F5344CB8AC3E}">
        <p14:creationId xmlns:p14="http://schemas.microsoft.com/office/powerpoint/2010/main" val="31806204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261ADD9C-DF19-49EB-AEB2-98A39D0C15F8}"/>
              </a:ext>
            </a:extLst>
          </p:cNvPr>
          <p:cNvPicPr>
            <a:picLocks noChangeAspect="1"/>
          </p:cNvPicPr>
          <p:nvPr/>
        </p:nvPicPr>
        <p:blipFill>
          <a:blip r:embed="rId2"/>
          <a:stretch>
            <a:fillRect/>
          </a:stretch>
        </p:blipFill>
        <p:spPr>
          <a:xfrm>
            <a:off x="0" y="22433"/>
            <a:ext cx="9144000" cy="530335"/>
          </a:xfrm>
          <a:prstGeom prst="rect">
            <a:avLst/>
          </a:prstGeom>
        </p:spPr>
      </p:pic>
      <p:pic>
        <p:nvPicPr>
          <p:cNvPr id="4" name="図 3">
            <a:extLst>
              <a:ext uri="{FF2B5EF4-FFF2-40B4-BE49-F238E27FC236}">
                <a16:creationId xmlns:a16="http://schemas.microsoft.com/office/drawing/2014/main" id="{1AC057C6-2166-4044-AC45-33E8344A083F}"/>
              </a:ext>
            </a:extLst>
          </p:cNvPr>
          <p:cNvPicPr>
            <a:picLocks noChangeAspect="1"/>
          </p:cNvPicPr>
          <p:nvPr/>
        </p:nvPicPr>
        <p:blipFill>
          <a:blip r:embed="rId3"/>
          <a:stretch>
            <a:fillRect/>
          </a:stretch>
        </p:blipFill>
        <p:spPr>
          <a:xfrm>
            <a:off x="0" y="552768"/>
            <a:ext cx="9144000" cy="546420"/>
          </a:xfrm>
          <a:prstGeom prst="rect">
            <a:avLst/>
          </a:prstGeom>
        </p:spPr>
      </p:pic>
      <p:pic>
        <p:nvPicPr>
          <p:cNvPr id="6" name="図 5">
            <a:extLst>
              <a:ext uri="{FF2B5EF4-FFF2-40B4-BE49-F238E27FC236}">
                <a16:creationId xmlns:a16="http://schemas.microsoft.com/office/drawing/2014/main" id="{D0658C2F-34F9-4AE3-AA96-2DF44AACFDD5}"/>
              </a:ext>
            </a:extLst>
          </p:cNvPr>
          <p:cNvPicPr>
            <a:picLocks noChangeAspect="1"/>
          </p:cNvPicPr>
          <p:nvPr/>
        </p:nvPicPr>
        <p:blipFill>
          <a:blip r:embed="rId4"/>
          <a:stretch>
            <a:fillRect/>
          </a:stretch>
        </p:blipFill>
        <p:spPr>
          <a:xfrm rot="21134348">
            <a:off x="2398335" y="1629523"/>
            <a:ext cx="1504950" cy="971550"/>
          </a:xfrm>
          <a:prstGeom prst="rect">
            <a:avLst/>
          </a:prstGeom>
        </p:spPr>
      </p:pic>
      <p:pic>
        <p:nvPicPr>
          <p:cNvPr id="8" name="図 7">
            <a:extLst>
              <a:ext uri="{FF2B5EF4-FFF2-40B4-BE49-F238E27FC236}">
                <a16:creationId xmlns:a16="http://schemas.microsoft.com/office/drawing/2014/main" id="{D1DA0BFE-E50C-4FCF-94FB-D738EF864C1D}"/>
              </a:ext>
            </a:extLst>
          </p:cNvPr>
          <p:cNvPicPr>
            <a:picLocks noChangeAspect="1"/>
          </p:cNvPicPr>
          <p:nvPr/>
        </p:nvPicPr>
        <p:blipFill>
          <a:blip r:embed="rId5"/>
          <a:stretch>
            <a:fillRect/>
          </a:stretch>
        </p:blipFill>
        <p:spPr>
          <a:xfrm>
            <a:off x="4182362" y="3271680"/>
            <a:ext cx="1360237" cy="2555859"/>
          </a:xfrm>
          <a:prstGeom prst="rect">
            <a:avLst/>
          </a:prstGeom>
        </p:spPr>
      </p:pic>
      <p:pic>
        <p:nvPicPr>
          <p:cNvPr id="1028" name="Picture 4">
            <a:extLst>
              <a:ext uri="{FF2B5EF4-FFF2-40B4-BE49-F238E27FC236}">
                <a16:creationId xmlns:a16="http://schemas.microsoft.com/office/drawing/2014/main" id="{772639DC-6F3C-478F-81BD-A78C251C838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rot="150934">
            <a:off x="294508" y="1661920"/>
            <a:ext cx="1495426" cy="874289"/>
          </a:xfrm>
          <a:prstGeom prst="rect">
            <a:avLst/>
          </a:prstGeom>
          <a:noFill/>
          <a:extLst>
            <a:ext uri="{909E8E84-426E-40DD-AFC4-6F175D3DCCD1}">
              <a14:hiddenFill xmlns:a14="http://schemas.microsoft.com/office/drawing/2010/main">
                <a:solidFill>
                  <a:srgbClr val="FFFFFF"/>
                </a:solidFill>
              </a14:hiddenFill>
            </a:ext>
          </a:extLst>
        </p:spPr>
      </p:pic>
      <p:pic>
        <p:nvPicPr>
          <p:cNvPr id="11" name="図 10">
            <a:extLst>
              <a:ext uri="{FF2B5EF4-FFF2-40B4-BE49-F238E27FC236}">
                <a16:creationId xmlns:a16="http://schemas.microsoft.com/office/drawing/2014/main" id="{D25613F3-2FFF-4C60-80EE-98E2E2832E9D}"/>
              </a:ext>
            </a:extLst>
          </p:cNvPr>
          <p:cNvPicPr>
            <a:picLocks noChangeAspect="1"/>
          </p:cNvPicPr>
          <p:nvPr/>
        </p:nvPicPr>
        <p:blipFill>
          <a:blip r:embed="rId4"/>
          <a:stretch>
            <a:fillRect/>
          </a:stretch>
        </p:blipFill>
        <p:spPr>
          <a:xfrm rot="6704372">
            <a:off x="4244106" y="1613289"/>
            <a:ext cx="1504950" cy="971550"/>
          </a:xfrm>
          <a:prstGeom prst="rect">
            <a:avLst/>
          </a:prstGeom>
        </p:spPr>
      </p:pic>
      <p:sp>
        <p:nvSpPr>
          <p:cNvPr id="12" name="矢印: 右 11">
            <a:extLst>
              <a:ext uri="{FF2B5EF4-FFF2-40B4-BE49-F238E27FC236}">
                <a16:creationId xmlns:a16="http://schemas.microsoft.com/office/drawing/2014/main" id="{D0DB91BD-5FB6-4F92-BBAF-F0773B3B40BF}"/>
              </a:ext>
            </a:extLst>
          </p:cNvPr>
          <p:cNvSpPr/>
          <p:nvPr/>
        </p:nvSpPr>
        <p:spPr>
          <a:xfrm>
            <a:off x="1808400" y="1798652"/>
            <a:ext cx="589935" cy="6008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矢印: 右 13">
            <a:extLst>
              <a:ext uri="{FF2B5EF4-FFF2-40B4-BE49-F238E27FC236}">
                <a16:creationId xmlns:a16="http://schemas.microsoft.com/office/drawing/2014/main" id="{BFA27AFC-C9D3-4377-9132-94ED0D55C091}"/>
              </a:ext>
            </a:extLst>
          </p:cNvPr>
          <p:cNvSpPr/>
          <p:nvPr/>
        </p:nvSpPr>
        <p:spPr>
          <a:xfrm>
            <a:off x="4070742" y="1798652"/>
            <a:ext cx="589935" cy="6008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矢印: 環状 8">
            <a:extLst>
              <a:ext uri="{FF2B5EF4-FFF2-40B4-BE49-F238E27FC236}">
                <a16:creationId xmlns:a16="http://schemas.microsoft.com/office/drawing/2014/main" id="{308FDD4D-AD7B-443D-BD35-A03F62AB4D98}"/>
              </a:ext>
            </a:extLst>
          </p:cNvPr>
          <p:cNvSpPr/>
          <p:nvPr/>
        </p:nvSpPr>
        <p:spPr>
          <a:xfrm rot="4372201">
            <a:off x="3293804" y="1392368"/>
            <a:ext cx="817513" cy="710141"/>
          </a:xfrm>
          <a:prstGeom prst="circularArrow">
            <a:avLst>
              <a:gd name="adj1" fmla="val 12500"/>
              <a:gd name="adj2" fmla="val 1142319"/>
              <a:gd name="adj3" fmla="val 20457681"/>
              <a:gd name="adj4" fmla="val 7951471"/>
              <a:gd name="adj5" fmla="val 1250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16" name="矢印: 環状 15">
            <a:extLst>
              <a:ext uri="{FF2B5EF4-FFF2-40B4-BE49-F238E27FC236}">
                <a16:creationId xmlns:a16="http://schemas.microsoft.com/office/drawing/2014/main" id="{76777D64-D403-444A-B00F-91CFB300671F}"/>
              </a:ext>
            </a:extLst>
          </p:cNvPr>
          <p:cNvSpPr/>
          <p:nvPr/>
        </p:nvSpPr>
        <p:spPr>
          <a:xfrm rot="4239979" flipH="1" flipV="1">
            <a:off x="2233382" y="2134190"/>
            <a:ext cx="817513" cy="710141"/>
          </a:xfrm>
          <a:prstGeom prst="circularArrow">
            <a:avLst>
              <a:gd name="adj1" fmla="val 12500"/>
              <a:gd name="adj2" fmla="val 1142319"/>
              <a:gd name="adj3" fmla="val 20457681"/>
              <a:gd name="adj4" fmla="val 7951471"/>
              <a:gd name="adj5" fmla="val 1250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17" name="矢印: 右 16">
            <a:extLst>
              <a:ext uri="{FF2B5EF4-FFF2-40B4-BE49-F238E27FC236}">
                <a16:creationId xmlns:a16="http://schemas.microsoft.com/office/drawing/2014/main" id="{8C0DF875-DB3D-4C0D-B1B2-3D6F182869C1}"/>
              </a:ext>
            </a:extLst>
          </p:cNvPr>
          <p:cNvSpPr/>
          <p:nvPr/>
        </p:nvSpPr>
        <p:spPr>
          <a:xfrm>
            <a:off x="5714761" y="1814886"/>
            <a:ext cx="589935" cy="6008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5" name="図 14">
            <a:extLst>
              <a:ext uri="{FF2B5EF4-FFF2-40B4-BE49-F238E27FC236}">
                <a16:creationId xmlns:a16="http://schemas.microsoft.com/office/drawing/2014/main" id="{D7DB989C-EE79-47D9-8DC7-85A7AFD60E85}"/>
              </a:ext>
            </a:extLst>
          </p:cNvPr>
          <p:cNvPicPr>
            <a:picLocks noChangeAspect="1"/>
          </p:cNvPicPr>
          <p:nvPr/>
        </p:nvPicPr>
        <p:blipFill>
          <a:blip r:embed="rId7"/>
          <a:stretch>
            <a:fillRect/>
          </a:stretch>
        </p:blipFill>
        <p:spPr>
          <a:xfrm>
            <a:off x="6372161" y="1315198"/>
            <a:ext cx="1200150" cy="1600200"/>
          </a:xfrm>
          <a:prstGeom prst="rect">
            <a:avLst/>
          </a:prstGeom>
        </p:spPr>
      </p:pic>
      <p:pic>
        <p:nvPicPr>
          <p:cNvPr id="1030" name="Picture 6" descr="遠くを見ている人のイラスト（男性）">
            <a:extLst>
              <a:ext uri="{FF2B5EF4-FFF2-40B4-BE49-F238E27FC236}">
                <a16:creationId xmlns:a16="http://schemas.microsoft.com/office/drawing/2014/main" id="{0036A94E-8D09-452B-81E7-56E651DDD983}"/>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flipH="1">
            <a:off x="2243907" y="3323810"/>
            <a:ext cx="1826835" cy="2149218"/>
          </a:xfrm>
          <a:prstGeom prst="rect">
            <a:avLst/>
          </a:prstGeom>
          <a:noFill/>
          <a:extLst>
            <a:ext uri="{909E8E84-426E-40DD-AFC4-6F175D3DCCD1}">
              <a14:hiddenFill xmlns:a14="http://schemas.microsoft.com/office/drawing/2010/main">
                <a:solidFill>
                  <a:srgbClr val="FFFFFF"/>
                </a:solidFill>
              </a14:hiddenFill>
            </a:ext>
          </a:extLst>
        </p:spPr>
      </p:pic>
      <p:pic>
        <p:nvPicPr>
          <p:cNvPr id="23" name="図 22">
            <a:extLst>
              <a:ext uri="{FF2B5EF4-FFF2-40B4-BE49-F238E27FC236}">
                <a16:creationId xmlns:a16="http://schemas.microsoft.com/office/drawing/2014/main" id="{17DD0064-E30E-4364-9AB3-AD19969919A7}"/>
              </a:ext>
            </a:extLst>
          </p:cNvPr>
          <p:cNvPicPr>
            <a:picLocks noChangeAspect="1"/>
          </p:cNvPicPr>
          <p:nvPr/>
        </p:nvPicPr>
        <p:blipFill>
          <a:blip r:embed="rId9"/>
          <a:stretch>
            <a:fillRect/>
          </a:stretch>
        </p:blipFill>
        <p:spPr>
          <a:xfrm>
            <a:off x="600679" y="5203904"/>
            <a:ext cx="935403" cy="957477"/>
          </a:xfrm>
          <a:prstGeom prst="rect">
            <a:avLst/>
          </a:prstGeom>
        </p:spPr>
      </p:pic>
      <p:sp>
        <p:nvSpPr>
          <p:cNvPr id="24" name="テキスト ボックス 23">
            <a:extLst>
              <a:ext uri="{FF2B5EF4-FFF2-40B4-BE49-F238E27FC236}">
                <a16:creationId xmlns:a16="http://schemas.microsoft.com/office/drawing/2014/main" id="{750CFC28-26A5-4BC3-8DA3-9C79B0F16E6C}"/>
              </a:ext>
            </a:extLst>
          </p:cNvPr>
          <p:cNvSpPr txBox="1"/>
          <p:nvPr/>
        </p:nvSpPr>
        <p:spPr>
          <a:xfrm>
            <a:off x="198654" y="5977825"/>
            <a:ext cx="2008481" cy="769441"/>
          </a:xfrm>
          <a:prstGeom prst="rect">
            <a:avLst/>
          </a:prstGeom>
          <a:noFill/>
        </p:spPr>
        <p:txBody>
          <a:bodyPr wrap="square" rtlCol="0">
            <a:spAutoFit/>
          </a:bodyPr>
          <a:lstStyle/>
          <a:p>
            <a:r>
              <a:rPr kumimoji="1" lang="en-US" altLang="ja-JP" sz="4400" dirty="0">
                <a:latin typeface="MS UI Gothic" panose="020B0600070205080204" pitchFamily="50" charset="-128"/>
                <a:ea typeface="MS UI Gothic" panose="020B0600070205080204" pitchFamily="50" charset="-128"/>
              </a:rPr>
              <a:t>person</a:t>
            </a:r>
          </a:p>
        </p:txBody>
      </p:sp>
      <p:pic>
        <p:nvPicPr>
          <p:cNvPr id="25" name="Picture 4">
            <a:extLst>
              <a:ext uri="{FF2B5EF4-FFF2-40B4-BE49-F238E27FC236}">
                <a16:creationId xmlns:a16="http://schemas.microsoft.com/office/drawing/2014/main" id="{0320F52F-9866-4E1C-AF8E-7A8D7F5673F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rot="150934">
            <a:off x="315296" y="3642924"/>
            <a:ext cx="1495426" cy="874289"/>
          </a:xfrm>
          <a:prstGeom prst="rect">
            <a:avLst/>
          </a:prstGeom>
          <a:noFill/>
          <a:extLst>
            <a:ext uri="{909E8E84-426E-40DD-AFC4-6F175D3DCCD1}">
              <a14:hiddenFill xmlns:a14="http://schemas.microsoft.com/office/drawing/2010/main">
                <a:solidFill>
                  <a:srgbClr val="FFFFFF"/>
                </a:solidFill>
              </a14:hiddenFill>
            </a:ext>
          </a:extLst>
        </p:spPr>
      </p:pic>
      <p:sp>
        <p:nvSpPr>
          <p:cNvPr id="27" name="テキスト ボックス 26">
            <a:extLst>
              <a:ext uri="{FF2B5EF4-FFF2-40B4-BE49-F238E27FC236}">
                <a16:creationId xmlns:a16="http://schemas.microsoft.com/office/drawing/2014/main" id="{25670F6B-10AE-4391-B7DD-F08CBE25CC2E}"/>
              </a:ext>
            </a:extLst>
          </p:cNvPr>
          <p:cNvSpPr txBox="1"/>
          <p:nvPr/>
        </p:nvSpPr>
        <p:spPr>
          <a:xfrm>
            <a:off x="524103" y="2242645"/>
            <a:ext cx="1140237" cy="769441"/>
          </a:xfrm>
          <a:prstGeom prst="rect">
            <a:avLst/>
          </a:prstGeom>
          <a:noFill/>
        </p:spPr>
        <p:txBody>
          <a:bodyPr wrap="square" rtlCol="0">
            <a:spAutoFit/>
          </a:bodyPr>
          <a:lstStyle/>
          <a:p>
            <a:pPr algn="ctr"/>
            <a:r>
              <a:rPr kumimoji="1" lang="en-US" altLang="ja-JP" sz="4400" dirty="0">
                <a:latin typeface="MS UI Gothic" panose="020B0600070205080204" pitchFamily="50" charset="-128"/>
                <a:ea typeface="MS UI Gothic" panose="020B0600070205080204" pitchFamily="50" charset="-128"/>
              </a:rPr>
              <a:t>eye</a:t>
            </a:r>
          </a:p>
        </p:txBody>
      </p:sp>
      <p:sp>
        <p:nvSpPr>
          <p:cNvPr id="28" name="テキスト ボックス 27">
            <a:extLst>
              <a:ext uri="{FF2B5EF4-FFF2-40B4-BE49-F238E27FC236}">
                <a16:creationId xmlns:a16="http://schemas.microsoft.com/office/drawing/2014/main" id="{2AE74442-8598-4047-A803-CE61C78BC827}"/>
              </a:ext>
            </a:extLst>
          </p:cNvPr>
          <p:cNvSpPr txBox="1"/>
          <p:nvPr/>
        </p:nvSpPr>
        <p:spPr>
          <a:xfrm>
            <a:off x="532006" y="4241837"/>
            <a:ext cx="1140237" cy="769441"/>
          </a:xfrm>
          <a:prstGeom prst="rect">
            <a:avLst/>
          </a:prstGeom>
          <a:noFill/>
        </p:spPr>
        <p:txBody>
          <a:bodyPr wrap="square" rtlCol="0">
            <a:spAutoFit/>
          </a:bodyPr>
          <a:lstStyle/>
          <a:p>
            <a:pPr algn="ctr"/>
            <a:r>
              <a:rPr kumimoji="1" lang="en-US" altLang="ja-JP" sz="4400" dirty="0">
                <a:latin typeface="MS UI Gothic" panose="020B0600070205080204" pitchFamily="50" charset="-128"/>
                <a:ea typeface="MS UI Gothic" panose="020B0600070205080204" pitchFamily="50" charset="-128"/>
              </a:rPr>
              <a:t>eye</a:t>
            </a:r>
          </a:p>
        </p:txBody>
      </p:sp>
      <p:sp>
        <p:nvSpPr>
          <p:cNvPr id="29" name="矢印: 右 28">
            <a:extLst>
              <a:ext uri="{FF2B5EF4-FFF2-40B4-BE49-F238E27FC236}">
                <a16:creationId xmlns:a16="http://schemas.microsoft.com/office/drawing/2014/main" id="{C185AE97-FD21-4769-A31D-A60C61B00942}"/>
              </a:ext>
            </a:extLst>
          </p:cNvPr>
          <p:cNvSpPr/>
          <p:nvPr/>
        </p:nvSpPr>
        <p:spPr>
          <a:xfrm>
            <a:off x="1738413" y="4731134"/>
            <a:ext cx="589935" cy="6008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矢印: 右 29">
            <a:extLst>
              <a:ext uri="{FF2B5EF4-FFF2-40B4-BE49-F238E27FC236}">
                <a16:creationId xmlns:a16="http://schemas.microsoft.com/office/drawing/2014/main" id="{D0EFC7D1-DDCE-4CB9-BC06-C4DD7DA85C2B}"/>
              </a:ext>
            </a:extLst>
          </p:cNvPr>
          <p:cNvSpPr/>
          <p:nvPr/>
        </p:nvSpPr>
        <p:spPr>
          <a:xfrm>
            <a:off x="5608244" y="4649787"/>
            <a:ext cx="589935" cy="6008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テキスト ボックス 30">
            <a:extLst>
              <a:ext uri="{FF2B5EF4-FFF2-40B4-BE49-F238E27FC236}">
                <a16:creationId xmlns:a16="http://schemas.microsoft.com/office/drawing/2014/main" id="{F773C401-FC14-4E3C-AC6F-FEEF8ED76923}"/>
              </a:ext>
            </a:extLst>
          </p:cNvPr>
          <p:cNvSpPr txBox="1"/>
          <p:nvPr/>
        </p:nvSpPr>
        <p:spPr>
          <a:xfrm>
            <a:off x="2271607" y="5818891"/>
            <a:ext cx="3821509" cy="867930"/>
          </a:xfrm>
          <a:prstGeom prst="rect">
            <a:avLst/>
          </a:prstGeom>
          <a:noFill/>
        </p:spPr>
        <p:txBody>
          <a:bodyPr wrap="square" rtlCol="0">
            <a:spAutoFit/>
          </a:bodyPr>
          <a:lstStyle/>
          <a:p>
            <a:pPr>
              <a:lnSpc>
                <a:spcPct val="70000"/>
              </a:lnSpc>
            </a:pPr>
            <a:r>
              <a:rPr kumimoji="1" lang="en-US" altLang="ja-JP" sz="3600" dirty="0">
                <a:latin typeface="MS UI Gothic" panose="020B0600070205080204" pitchFamily="50" charset="-128"/>
                <a:ea typeface="MS UI Gothic" panose="020B0600070205080204" pitchFamily="50" charset="-128"/>
              </a:rPr>
              <a:t>a person looking at something</a:t>
            </a:r>
          </a:p>
        </p:txBody>
      </p:sp>
      <p:sp>
        <p:nvSpPr>
          <p:cNvPr id="32" name="テキスト ボックス 31">
            <a:extLst>
              <a:ext uri="{FF2B5EF4-FFF2-40B4-BE49-F238E27FC236}">
                <a16:creationId xmlns:a16="http://schemas.microsoft.com/office/drawing/2014/main" id="{2C5C51AF-E383-4CC2-9F7D-FFC99B5D8587}"/>
              </a:ext>
            </a:extLst>
          </p:cNvPr>
          <p:cNvSpPr txBox="1"/>
          <p:nvPr/>
        </p:nvSpPr>
        <p:spPr>
          <a:xfrm>
            <a:off x="6372161" y="5542802"/>
            <a:ext cx="2495000" cy="1175706"/>
          </a:xfrm>
          <a:prstGeom prst="rect">
            <a:avLst/>
          </a:prstGeom>
          <a:noFill/>
        </p:spPr>
        <p:txBody>
          <a:bodyPr wrap="square" rtlCol="0">
            <a:spAutoFit/>
          </a:bodyPr>
          <a:lstStyle/>
          <a:p>
            <a:pPr>
              <a:lnSpc>
                <a:spcPct val="80000"/>
              </a:lnSpc>
            </a:pPr>
            <a:r>
              <a:rPr kumimoji="1" lang="en-US" altLang="ja-JP" sz="4400" dirty="0">
                <a:solidFill>
                  <a:srgbClr val="FF0000"/>
                </a:solidFill>
                <a:latin typeface="MS UI Gothic" panose="020B0600070205080204" pitchFamily="50" charset="-128"/>
                <a:ea typeface="MS UI Gothic" panose="020B0600070205080204" pitchFamily="50" charset="-128"/>
              </a:rPr>
              <a:t>to look at</a:t>
            </a:r>
          </a:p>
          <a:p>
            <a:pPr>
              <a:lnSpc>
                <a:spcPct val="80000"/>
              </a:lnSpc>
            </a:pPr>
            <a:r>
              <a:rPr kumimoji="1" lang="en-US" altLang="ja-JP" sz="4400" dirty="0">
                <a:solidFill>
                  <a:srgbClr val="FF0000"/>
                </a:solidFill>
                <a:latin typeface="MS UI Gothic" panose="020B0600070205080204" pitchFamily="50" charset="-128"/>
                <a:ea typeface="MS UI Gothic" panose="020B0600070205080204" pitchFamily="50" charset="-128"/>
              </a:rPr>
              <a:t>to watch</a:t>
            </a:r>
          </a:p>
        </p:txBody>
      </p:sp>
      <p:cxnSp>
        <p:nvCxnSpPr>
          <p:cNvPr id="21" name="直線コネクタ 20">
            <a:extLst>
              <a:ext uri="{FF2B5EF4-FFF2-40B4-BE49-F238E27FC236}">
                <a16:creationId xmlns:a16="http://schemas.microsoft.com/office/drawing/2014/main" id="{189DFC46-F9B1-4DC7-892A-CB547ACAB93C}"/>
              </a:ext>
            </a:extLst>
          </p:cNvPr>
          <p:cNvCxnSpPr/>
          <p:nvPr/>
        </p:nvCxnSpPr>
        <p:spPr>
          <a:xfrm>
            <a:off x="276041" y="3120571"/>
            <a:ext cx="8374473" cy="0"/>
          </a:xfrm>
          <a:prstGeom prst="line">
            <a:avLst/>
          </a:prstGeom>
        </p:spPr>
        <p:style>
          <a:lnRef idx="1">
            <a:schemeClr val="accent1"/>
          </a:lnRef>
          <a:fillRef idx="0">
            <a:schemeClr val="accent1"/>
          </a:fillRef>
          <a:effectRef idx="0">
            <a:schemeClr val="accent1"/>
          </a:effectRef>
          <a:fontRef idx="minor">
            <a:schemeClr val="tx1"/>
          </a:fontRef>
        </p:style>
      </p:cxnSp>
      <p:pic>
        <p:nvPicPr>
          <p:cNvPr id="5" name="図 4" descr="テキスト, アイコン&#10;&#10;自動的に生成された説明">
            <a:extLst>
              <a:ext uri="{FF2B5EF4-FFF2-40B4-BE49-F238E27FC236}">
                <a16:creationId xmlns:a16="http://schemas.microsoft.com/office/drawing/2014/main" id="{857E183F-D4D7-4BAC-B5C6-8EB468C0235A}"/>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360078" y="3268644"/>
            <a:ext cx="2274153" cy="2274153"/>
          </a:xfrm>
          <a:prstGeom prst="rect">
            <a:avLst/>
          </a:prstGeom>
        </p:spPr>
      </p:pic>
    </p:spTree>
    <p:extLst>
      <p:ext uri="{BB962C8B-B14F-4D97-AF65-F5344CB8AC3E}">
        <p14:creationId xmlns:p14="http://schemas.microsoft.com/office/powerpoint/2010/main" val="299577826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3681</TotalTime>
  <Words>284</Words>
  <Application>Microsoft Office PowerPoint</Application>
  <PresentationFormat>画面に合わせる (4:3)</PresentationFormat>
  <Paragraphs>30</Paragraphs>
  <Slides>7</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7</vt:i4>
      </vt:variant>
    </vt:vector>
  </HeadingPairs>
  <TitlesOfParts>
    <vt:vector size="13" baseType="lpstr">
      <vt:lpstr>MS UI Gothic</vt:lpstr>
      <vt:lpstr>Arial</vt:lpstr>
      <vt:lpstr>Calibri</vt:lpstr>
      <vt:lpstr>Calibri Light</vt:lpstr>
      <vt:lpstr>Wingdings</vt:lpstr>
      <vt:lpstr>Office テーマ</vt:lpstr>
      <vt:lpstr>Free Kanji Material  無料漢字教材 kanji0049-0051　新城直樹</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新城　直樹</dc:creator>
  <cp:lastModifiedBy>新城　直樹</cp:lastModifiedBy>
  <cp:revision>88</cp:revision>
  <dcterms:created xsi:type="dcterms:W3CDTF">2022-02-04T14:29:48Z</dcterms:created>
  <dcterms:modified xsi:type="dcterms:W3CDTF">2022-02-23T16:15:53Z</dcterms:modified>
</cp:coreProperties>
</file>