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542" r:id="rId2"/>
    <p:sldId id="543" r:id="rId3"/>
    <p:sldId id="539" r:id="rId4"/>
    <p:sldId id="288" r:id="rId5"/>
    <p:sldId id="289" r:id="rId6"/>
    <p:sldId id="290" r:id="rId7"/>
    <p:sldId id="291" r:id="rId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8585"/>
    <a:srgbClr val="66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958" autoAdjust="0"/>
    <p:restoredTop sz="94343" autoAdjust="0"/>
  </p:normalViewPr>
  <p:slideViewPr>
    <p:cSldViewPr snapToGrid="0">
      <p:cViewPr varScale="1">
        <p:scale>
          <a:sx n="56" d="100"/>
          <a:sy n="56" d="100"/>
        </p:scale>
        <p:origin x="288"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17BF8274-35F6-4B64-8986-3AF2353B22F2}" type="datetimeFigureOut">
              <a:rPr kumimoji="1" lang="ja-JP" altLang="en-US" smtClean="0"/>
              <a:t>2022/2/24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20997046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7BF8274-35F6-4B64-8986-3AF2353B22F2}" type="datetimeFigureOut">
              <a:rPr kumimoji="1" lang="ja-JP" altLang="en-US" smtClean="0"/>
              <a:t>2022/2/24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42299306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7BF8274-35F6-4B64-8986-3AF2353B22F2}" type="datetimeFigureOut">
              <a:rPr kumimoji="1" lang="ja-JP" altLang="en-US" smtClean="0"/>
              <a:t>2022/2/24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23915581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7BF8274-35F6-4B64-8986-3AF2353B22F2}" type="datetimeFigureOut">
              <a:rPr kumimoji="1" lang="ja-JP" altLang="en-US" smtClean="0"/>
              <a:t>2022/2/24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37177716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17BF8274-35F6-4B64-8986-3AF2353B22F2}" type="datetimeFigureOut">
              <a:rPr kumimoji="1" lang="ja-JP" altLang="en-US" smtClean="0"/>
              <a:t>2022/2/24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17819932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17BF8274-35F6-4B64-8986-3AF2353B22F2}" type="datetimeFigureOut">
              <a:rPr kumimoji="1" lang="ja-JP" altLang="en-US" smtClean="0"/>
              <a:t>2022/2/24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14428282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17BF8274-35F6-4B64-8986-3AF2353B22F2}" type="datetimeFigureOut">
              <a:rPr kumimoji="1" lang="ja-JP" altLang="en-US" smtClean="0"/>
              <a:t>2022/2/24</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26673784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17BF8274-35F6-4B64-8986-3AF2353B22F2}" type="datetimeFigureOut">
              <a:rPr kumimoji="1" lang="ja-JP" altLang="en-US" smtClean="0"/>
              <a:t>2022/2/24</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10311708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7BF8274-35F6-4B64-8986-3AF2353B22F2}" type="datetimeFigureOut">
              <a:rPr kumimoji="1" lang="ja-JP" altLang="en-US" smtClean="0"/>
              <a:t>2022/2/24</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14293479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17BF8274-35F6-4B64-8986-3AF2353B22F2}" type="datetimeFigureOut">
              <a:rPr kumimoji="1" lang="ja-JP" altLang="en-US" smtClean="0"/>
              <a:t>2022/2/24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39666938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17BF8274-35F6-4B64-8986-3AF2353B22F2}" type="datetimeFigureOut">
              <a:rPr kumimoji="1" lang="ja-JP" altLang="en-US" smtClean="0"/>
              <a:t>2022/2/24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17314031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7BF8274-35F6-4B64-8986-3AF2353B22F2}" type="datetimeFigureOut">
              <a:rPr kumimoji="1" lang="ja-JP" altLang="en-US" smtClean="0"/>
              <a:t>2022/2/24</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328632009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isu.skr.u-ryukyu.ac.jp/staff/arashiro/" TargetMode="Externa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7.xml"/><Relationship Id="rId4" Type="http://schemas.openxmlformats.org/officeDocument/2006/relationships/image" Target="../media/image6.gif"/></Relationships>
</file>

<file path=ppt/slides/_rels/slide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gif"/><Relationship Id="rId1" Type="http://schemas.openxmlformats.org/officeDocument/2006/relationships/slideLayout" Target="../slideLayouts/slideLayout7.xml"/><Relationship Id="rId4" Type="http://schemas.openxmlformats.org/officeDocument/2006/relationships/image" Target="../media/image9.png"/></Relationships>
</file>

<file path=ppt/slides/_rels/slide6.xml.rels><?xml version="1.0" encoding="UTF-8" standalone="yes"?>
<Relationships xmlns="http://schemas.openxmlformats.org/package/2006/relationships"><Relationship Id="rId8" Type="http://schemas.openxmlformats.org/officeDocument/2006/relationships/image" Target="../media/image14.png"/><Relationship Id="rId3" Type="http://schemas.openxmlformats.org/officeDocument/2006/relationships/image" Target="../media/image9.png"/><Relationship Id="rId7" Type="http://schemas.openxmlformats.org/officeDocument/2006/relationships/image" Target="../media/image13.png"/><Relationship Id="rId2" Type="http://schemas.openxmlformats.org/officeDocument/2006/relationships/image" Target="../media/image10.png"/><Relationship Id="rId1" Type="http://schemas.openxmlformats.org/officeDocument/2006/relationships/slideLayout" Target="../slideLayouts/slideLayout7.xml"/><Relationship Id="rId6" Type="http://schemas.openxmlformats.org/officeDocument/2006/relationships/image" Target="../media/image12.png"/><Relationship Id="rId5" Type="http://schemas.openxmlformats.org/officeDocument/2006/relationships/image" Target="../media/image5.png"/><Relationship Id="rId4" Type="http://schemas.openxmlformats.org/officeDocument/2006/relationships/image" Target="../media/image11.png"/></Relationships>
</file>

<file path=ppt/slides/_rels/slide7.xml.rels><?xml version="1.0" encoding="UTF-8" standalone="yes"?>
<Relationships xmlns="http://schemas.openxmlformats.org/package/2006/relationships"><Relationship Id="rId8" Type="http://schemas.openxmlformats.org/officeDocument/2006/relationships/image" Target="../media/image21.jpeg"/><Relationship Id="rId3" Type="http://schemas.openxmlformats.org/officeDocument/2006/relationships/image" Target="../media/image16.png"/><Relationship Id="rId7" Type="http://schemas.openxmlformats.org/officeDocument/2006/relationships/image" Target="../media/image20.png"/><Relationship Id="rId2" Type="http://schemas.openxmlformats.org/officeDocument/2006/relationships/image" Target="../media/image15.gif"/><Relationship Id="rId1" Type="http://schemas.openxmlformats.org/officeDocument/2006/relationships/slideLayout" Target="../slideLayouts/slideLayout7.xml"/><Relationship Id="rId6" Type="http://schemas.openxmlformats.org/officeDocument/2006/relationships/image" Target="../media/image19.png"/><Relationship Id="rId5" Type="http://schemas.openxmlformats.org/officeDocument/2006/relationships/image" Target="../media/image18.png"/><Relationship Id="rId10" Type="http://schemas.openxmlformats.org/officeDocument/2006/relationships/image" Target="../media/image23.png"/><Relationship Id="rId4" Type="http://schemas.openxmlformats.org/officeDocument/2006/relationships/image" Target="../media/image17.png"/><Relationship Id="rId9" Type="http://schemas.openxmlformats.org/officeDocument/2006/relationships/image" Target="../media/image2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C531263-49D2-4561-B366-19685FC98532}"/>
              </a:ext>
            </a:extLst>
          </p:cNvPr>
          <p:cNvSpPr>
            <a:spLocks noGrp="1"/>
          </p:cNvSpPr>
          <p:nvPr>
            <p:ph type="title"/>
          </p:nvPr>
        </p:nvSpPr>
        <p:spPr>
          <a:xfrm>
            <a:off x="276046" y="365126"/>
            <a:ext cx="8086290" cy="1325563"/>
          </a:xfrm>
        </p:spPr>
        <p:txBody>
          <a:bodyPr>
            <a:normAutofit/>
          </a:bodyPr>
          <a:lstStyle/>
          <a:p>
            <a:pPr algn="r"/>
            <a:r>
              <a:rPr kumimoji="1" lang="en-US" altLang="ja-JP" dirty="0"/>
              <a:t>Free Kanji Material  </a:t>
            </a:r>
            <a:r>
              <a:rPr kumimoji="1" lang="ja-JP" altLang="en-US" dirty="0"/>
              <a:t>無料漢字教材</a:t>
            </a:r>
            <a:br>
              <a:rPr kumimoji="1" lang="en-US" altLang="ja-JP" dirty="0"/>
            </a:br>
            <a:r>
              <a:rPr kumimoji="1" lang="en-US" altLang="ja-JP" sz="3600" dirty="0">
                <a:solidFill>
                  <a:srgbClr val="FF0000"/>
                </a:solidFill>
                <a:highlight>
                  <a:srgbClr val="FFFF00"/>
                </a:highlight>
              </a:rPr>
              <a:t>kanji0034-0037</a:t>
            </a:r>
            <a:r>
              <a:rPr lang="ja-JP" altLang="en-US" sz="3600" dirty="0"/>
              <a:t>　新城直樹</a:t>
            </a:r>
            <a:endParaRPr kumimoji="1" lang="ja-JP" altLang="en-US" sz="3600" dirty="0"/>
          </a:p>
        </p:txBody>
      </p:sp>
      <p:sp>
        <p:nvSpPr>
          <p:cNvPr id="3" name="コンテンツ プレースホルダー 2">
            <a:extLst>
              <a:ext uri="{FF2B5EF4-FFF2-40B4-BE49-F238E27FC236}">
                <a16:creationId xmlns:a16="http://schemas.microsoft.com/office/drawing/2014/main" id="{65CAA980-FE4A-48E0-826A-3FA6EF638441}"/>
              </a:ext>
            </a:extLst>
          </p:cNvPr>
          <p:cNvSpPr>
            <a:spLocks noGrp="1"/>
          </p:cNvSpPr>
          <p:nvPr>
            <p:ph idx="1"/>
          </p:nvPr>
        </p:nvSpPr>
        <p:spPr>
          <a:xfrm>
            <a:off x="276046" y="2141536"/>
            <a:ext cx="8351760" cy="4351338"/>
          </a:xfrm>
        </p:spPr>
        <p:txBody>
          <a:bodyPr>
            <a:normAutofit fontScale="92500"/>
          </a:bodyPr>
          <a:lstStyle/>
          <a:p>
            <a:pPr marL="0" indent="0">
              <a:buNone/>
            </a:pPr>
            <a:r>
              <a:rPr kumimoji="1" lang="ja-JP" altLang="en-US" dirty="0"/>
              <a:t>　本漢字教材は個人、法人、商用、非商用問わず無料でご利用頂けます。</a:t>
            </a:r>
          </a:p>
          <a:p>
            <a:pPr marL="0" indent="0">
              <a:buNone/>
            </a:pPr>
            <a:r>
              <a:rPr kumimoji="1" lang="ja-JP" altLang="en-US" dirty="0"/>
              <a:t>　ただし，一部</a:t>
            </a:r>
            <a:r>
              <a:rPr lang="ja-JP" altLang="en-US" dirty="0"/>
              <a:t>の</a:t>
            </a:r>
            <a:r>
              <a:rPr kumimoji="1" lang="ja-JP" altLang="en-US" dirty="0"/>
              <a:t>画像ファイルはクリエイティブ・コモンズ・ライセンスに基づいて利用していますので，例えば，ご自身で加工・編集したものを公開・配布する場合は自己責任で条件をお守りください。</a:t>
            </a:r>
          </a:p>
          <a:p>
            <a:pPr marL="0" indent="0">
              <a:buNone/>
            </a:pPr>
            <a:r>
              <a:rPr kumimoji="1" lang="ja-JP" altLang="en-US" dirty="0"/>
              <a:t>　書き順の</a:t>
            </a:r>
            <a:r>
              <a:rPr kumimoji="1" lang="en-US" altLang="ja-JP" dirty="0"/>
              <a:t>AGIF/APNG</a:t>
            </a:r>
            <a:r>
              <a:rPr kumimoji="1" lang="ja-JP" altLang="en-US" dirty="0"/>
              <a:t>ファイルは全て新城が作成したものです。書き順ファイルを編集・加工するために編集用ファイルがほしいという方はご連絡ください（</a:t>
            </a:r>
            <a:r>
              <a:rPr kumimoji="1" lang="en-US" altLang="ja-JP" dirty="0" err="1"/>
              <a:t>RealPaint</a:t>
            </a:r>
            <a:r>
              <a:rPr kumimoji="1" lang="ja-JP" altLang="en-US" dirty="0"/>
              <a:t>で作成しましたので，</a:t>
            </a:r>
            <a:r>
              <a:rPr kumimoji="1" lang="en-US" altLang="ja-JP" dirty="0" err="1"/>
              <a:t>rli</a:t>
            </a:r>
            <a:r>
              <a:rPr kumimoji="1" lang="ja-JP" altLang="en-US"/>
              <a:t>ファイルをお渡しします）。</a:t>
            </a:r>
            <a:endParaRPr kumimoji="1" lang="ja-JP" altLang="en-US" dirty="0"/>
          </a:p>
        </p:txBody>
      </p:sp>
    </p:spTree>
    <p:extLst>
      <p:ext uri="{BB962C8B-B14F-4D97-AF65-F5344CB8AC3E}">
        <p14:creationId xmlns:p14="http://schemas.microsoft.com/office/powerpoint/2010/main" val="7840342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E21242BE-93A4-42A6-A9D6-5063E40DDE62}"/>
              </a:ext>
            </a:extLst>
          </p:cNvPr>
          <p:cNvSpPr txBox="1"/>
          <p:nvPr/>
        </p:nvSpPr>
        <p:spPr>
          <a:xfrm>
            <a:off x="426720" y="1719031"/>
            <a:ext cx="8290560" cy="646331"/>
          </a:xfrm>
          <a:prstGeom prst="rect">
            <a:avLst/>
          </a:prstGeom>
          <a:noFill/>
        </p:spPr>
        <p:txBody>
          <a:bodyPr wrap="square">
            <a:spAutoFit/>
          </a:bodyPr>
          <a:lstStyle/>
          <a:p>
            <a:r>
              <a:rPr lang="ja-JP" altLang="en-US" sz="3600" dirty="0">
                <a:hlinkClick r:id="rId2"/>
              </a:rPr>
              <a:t>http://isu.skr.u-ryukyu.ac.jp/staff/arashiro/</a:t>
            </a:r>
            <a:endParaRPr lang="ja-JP" altLang="en-US" sz="3600" dirty="0"/>
          </a:p>
        </p:txBody>
      </p:sp>
      <p:pic>
        <p:nvPicPr>
          <p:cNvPr id="5" name="図 4">
            <a:extLst>
              <a:ext uri="{FF2B5EF4-FFF2-40B4-BE49-F238E27FC236}">
                <a16:creationId xmlns:a16="http://schemas.microsoft.com/office/drawing/2014/main" id="{1DA3ADFE-648B-4543-AE3D-D7BF18E8E7DA}"/>
              </a:ext>
            </a:extLst>
          </p:cNvPr>
          <p:cNvPicPr>
            <a:picLocks noChangeAspect="1"/>
          </p:cNvPicPr>
          <p:nvPr/>
        </p:nvPicPr>
        <p:blipFill>
          <a:blip r:embed="rId3"/>
          <a:stretch>
            <a:fillRect/>
          </a:stretch>
        </p:blipFill>
        <p:spPr>
          <a:xfrm>
            <a:off x="1511630" y="2275223"/>
            <a:ext cx="6120740" cy="4407556"/>
          </a:xfrm>
          <a:prstGeom prst="rect">
            <a:avLst/>
          </a:prstGeom>
        </p:spPr>
      </p:pic>
      <p:sp>
        <p:nvSpPr>
          <p:cNvPr id="7" name="テキスト ボックス 6">
            <a:extLst>
              <a:ext uri="{FF2B5EF4-FFF2-40B4-BE49-F238E27FC236}">
                <a16:creationId xmlns:a16="http://schemas.microsoft.com/office/drawing/2014/main" id="{32866A8E-051B-470C-9EC4-C2AEDAD3794F}"/>
              </a:ext>
            </a:extLst>
          </p:cNvPr>
          <p:cNvSpPr txBox="1"/>
          <p:nvPr/>
        </p:nvSpPr>
        <p:spPr>
          <a:xfrm>
            <a:off x="172720" y="175221"/>
            <a:ext cx="8798560" cy="1754326"/>
          </a:xfrm>
          <a:prstGeom prst="rect">
            <a:avLst/>
          </a:prstGeom>
          <a:noFill/>
        </p:spPr>
        <p:txBody>
          <a:bodyPr wrap="square">
            <a:spAutoFit/>
          </a:bodyPr>
          <a:lstStyle/>
          <a:p>
            <a:r>
              <a:rPr kumimoji="1" lang="ja-JP" altLang="en-US" sz="3600" dirty="0"/>
              <a:t>本教材は，下記の</a:t>
            </a:r>
            <a:r>
              <a:rPr kumimoji="1" lang="en-US" altLang="ja-JP" sz="3600" dirty="0" err="1"/>
              <a:t>PRQMaker</a:t>
            </a:r>
            <a:r>
              <a:rPr kumimoji="1" lang="ja-JP" altLang="en-US" sz="3600" dirty="0"/>
              <a:t>の語彙リスト（</a:t>
            </a:r>
            <a:r>
              <a:rPr kumimoji="1" lang="en-US" altLang="ja-JP" sz="3600" dirty="0"/>
              <a:t>1006kanji_VocabularyList.xlsx</a:t>
            </a:r>
            <a:r>
              <a:rPr kumimoji="1" lang="ja-JP" altLang="en-US" sz="3600" dirty="0"/>
              <a:t>）に基づき作成しています。</a:t>
            </a:r>
            <a:endParaRPr lang="ja-JP" altLang="en-US" sz="3600" dirty="0"/>
          </a:p>
        </p:txBody>
      </p:sp>
    </p:spTree>
    <p:extLst>
      <p:ext uri="{BB962C8B-B14F-4D97-AF65-F5344CB8AC3E}">
        <p14:creationId xmlns:p14="http://schemas.microsoft.com/office/powerpoint/2010/main" val="6263253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図 3">
            <a:extLst>
              <a:ext uri="{FF2B5EF4-FFF2-40B4-BE49-F238E27FC236}">
                <a16:creationId xmlns:a16="http://schemas.microsoft.com/office/drawing/2014/main" id="{75CE08B7-6DF9-4276-A4CE-C9AD3BFB9773}"/>
              </a:ext>
            </a:extLst>
          </p:cNvPr>
          <p:cNvPicPr>
            <a:picLocks noChangeAspect="1"/>
          </p:cNvPicPr>
          <p:nvPr/>
        </p:nvPicPr>
        <p:blipFill rotWithShape="1">
          <a:blip r:embed="rId2"/>
          <a:srcRect t="32776" b="43639"/>
          <a:stretch/>
        </p:blipFill>
        <p:spPr>
          <a:xfrm>
            <a:off x="1123950" y="810887"/>
            <a:ext cx="6480176" cy="1397479"/>
          </a:xfrm>
          <a:prstGeom prst="rect">
            <a:avLst/>
          </a:prstGeom>
        </p:spPr>
      </p:pic>
      <p:pic>
        <p:nvPicPr>
          <p:cNvPr id="3" name="図 2">
            <a:extLst>
              <a:ext uri="{FF2B5EF4-FFF2-40B4-BE49-F238E27FC236}">
                <a16:creationId xmlns:a16="http://schemas.microsoft.com/office/drawing/2014/main" id="{2029819A-7A60-4FB2-8360-0BF12C82279E}"/>
              </a:ext>
            </a:extLst>
          </p:cNvPr>
          <p:cNvPicPr>
            <a:picLocks noChangeAspect="1"/>
          </p:cNvPicPr>
          <p:nvPr/>
        </p:nvPicPr>
        <p:blipFill>
          <a:blip r:embed="rId3"/>
          <a:stretch>
            <a:fillRect/>
          </a:stretch>
        </p:blipFill>
        <p:spPr>
          <a:xfrm>
            <a:off x="0" y="2860199"/>
            <a:ext cx="9144000" cy="1818555"/>
          </a:xfrm>
          <a:prstGeom prst="rect">
            <a:avLst/>
          </a:prstGeom>
        </p:spPr>
      </p:pic>
    </p:spTree>
    <p:extLst>
      <p:ext uri="{BB962C8B-B14F-4D97-AF65-F5344CB8AC3E}">
        <p14:creationId xmlns:p14="http://schemas.microsoft.com/office/powerpoint/2010/main" val="38626564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図 2">
            <a:extLst>
              <a:ext uri="{FF2B5EF4-FFF2-40B4-BE49-F238E27FC236}">
                <a16:creationId xmlns:a16="http://schemas.microsoft.com/office/drawing/2014/main" id="{0D2877FC-55F4-4A60-AF79-F54ECD9F86F3}"/>
              </a:ext>
            </a:extLst>
          </p:cNvPr>
          <p:cNvPicPr>
            <a:picLocks noChangeAspect="1"/>
          </p:cNvPicPr>
          <p:nvPr/>
        </p:nvPicPr>
        <p:blipFill>
          <a:blip r:embed="rId2"/>
          <a:stretch>
            <a:fillRect/>
          </a:stretch>
        </p:blipFill>
        <p:spPr>
          <a:xfrm>
            <a:off x="0" y="65623"/>
            <a:ext cx="9144000" cy="470458"/>
          </a:xfrm>
          <a:prstGeom prst="rect">
            <a:avLst/>
          </a:prstGeom>
        </p:spPr>
      </p:pic>
      <p:pic>
        <p:nvPicPr>
          <p:cNvPr id="4" name="図 3">
            <a:extLst>
              <a:ext uri="{FF2B5EF4-FFF2-40B4-BE49-F238E27FC236}">
                <a16:creationId xmlns:a16="http://schemas.microsoft.com/office/drawing/2014/main" id="{A2029FE1-6454-4736-B80B-BC8DFAC226D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52117" y="1053542"/>
            <a:ext cx="2313432" cy="2487561"/>
          </a:xfrm>
          <a:prstGeom prst="rect">
            <a:avLst/>
          </a:prstGeom>
        </p:spPr>
      </p:pic>
      <p:sp>
        <p:nvSpPr>
          <p:cNvPr id="5" name="テキスト ボックス 4">
            <a:extLst>
              <a:ext uri="{FF2B5EF4-FFF2-40B4-BE49-F238E27FC236}">
                <a16:creationId xmlns:a16="http://schemas.microsoft.com/office/drawing/2014/main" id="{BE8D7404-108C-40CB-A6F5-CE7AB2DF6FE4}"/>
              </a:ext>
            </a:extLst>
          </p:cNvPr>
          <p:cNvSpPr txBox="1"/>
          <p:nvPr/>
        </p:nvSpPr>
        <p:spPr>
          <a:xfrm>
            <a:off x="2798284" y="1053542"/>
            <a:ext cx="4929871" cy="1323439"/>
          </a:xfrm>
          <a:prstGeom prst="rect">
            <a:avLst/>
          </a:prstGeom>
          <a:noFill/>
        </p:spPr>
        <p:txBody>
          <a:bodyPr wrap="square" rtlCol="0">
            <a:spAutoFit/>
          </a:bodyPr>
          <a:lstStyle/>
          <a:p>
            <a:pPr>
              <a:lnSpc>
                <a:spcPct val="80000"/>
              </a:lnSpc>
            </a:pPr>
            <a:r>
              <a:rPr lang="en-US" altLang="ja-JP" sz="4000" dirty="0"/>
              <a:t>pictograph of ‘baby’</a:t>
            </a:r>
          </a:p>
          <a:p>
            <a:pPr>
              <a:lnSpc>
                <a:spcPct val="80000"/>
              </a:lnSpc>
            </a:pPr>
            <a:r>
              <a:rPr lang="en-US" altLang="ja-JP" sz="4000" dirty="0">
                <a:latin typeface="MS UI Gothic" panose="020B0600070205080204" pitchFamily="50" charset="-128"/>
                <a:ea typeface="MS UI Gothic" panose="020B0600070205080204" pitchFamily="50" charset="-128"/>
                <a:sym typeface="Wingdings" panose="05000000000000000000" pitchFamily="2" charset="2"/>
              </a:rPr>
              <a:t> </a:t>
            </a:r>
            <a:r>
              <a:rPr lang="en-US" altLang="ja-JP" sz="6000" dirty="0">
                <a:solidFill>
                  <a:srgbClr val="FF0000"/>
                </a:solidFill>
                <a:latin typeface="MS UI Gothic" panose="020B0600070205080204" pitchFamily="50" charset="-128"/>
                <a:ea typeface="MS UI Gothic" panose="020B0600070205080204" pitchFamily="50" charset="-128"/>
                <a:sym typeface="Wingdings" panose="05000000000000000000" pitchFamily="2" charset="2"/>
              </a:rPr>
              <a:t>child</a:t>
            </a:r>
            <a:endParaRPr lang="en-US" altLang="ja-JP" sz="4000" dirty="0">
              <a:solidFill>
                <a:srgbClr val="FF0000"/>
              </a:solidFill>
              <a:latin typeface="MS UI Gothic" panose="020B0600070205080204" pitchFamily="50" charset="-128"/>
              <a:ea typeface="MS UI Gothic" panose="020B0600070205080204" pitchFamily="50" charset="-128"/>
            </a:endParaRPr>
          </a:p>
        </p:txBody>
      </p:sp>
      <p:sp>
        <p:nvSpPr>
          <p:cNvPr id="6" name="矢印: 右 5">
            <a:extLst>
              <a:ext uri="{FF2B5EF4-FFF2-40B4-BE49-F238E27FC236}">
                <a16:creationId xmlns:a16="http://schemas.microsoft.com/office/drawing/2014/main" id="{8C942DA9-A684-40A2-A356-36EF3C39EA36}"/>
              </a:ext>
            </a:extLst>
          </p:cNvPr>
          <p:cNvSpPr/>
          <p:nvPr/>
        </p:nvSpPr>
        <p:spPr>
          <a:xfrm rot="2157614">
            <a:off x="2662376" y="2697703"/>
            <a:ext cx="596835" cy="58477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矢印: 右 6">
            <a:extLst>
              <a:ext uri="{FF2B5EF4-FFF2-40B4-BE49-F238E27FC236}">
                <a16:creationId xmlns:a16="http://schemas.microsoft.com/office/drawing/2014/main" id="{BDC3C049-F027-4A43-BA3F-31E4C647CE6E}"/>
              </a:ext>
            </a:extLst>
          </p:cNvPr>
          <p:cNvSpPr/>
          <p:nvPr/>
        </p:nvSpPr>
        <p:spPr>
          <a:xfrm rot="2157614">
            <a:off x="5014676" y="4074220"/>
            <a:ext cx="596835" cy="58477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9" name="図 8" descr="テーブル, 椅子 が含まれている画像&#10;&#10;自動的に生成された説明">
            <a:extLst>
              <a:ext uri="{FF2B5EF4-FFF2-40B4-BE49-F238E27FC236}">
                <a16:creationId xmlns:a16="http://schemas.microsoft.com/office/drawing/2014/main" id="{FC9A29B2-10DC-4964-A2EF-025D77DB33E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812709" y="3499285"/>
            <a:ext cx="2979174" cy="2979174"/>
          </a:xfrm>
          <a:prstGeom prst="rect">
            <a:avLst/>
          </a:prstGeom>
        </p:spPr>
      </p:pic>
      <p:sp>
        <p:nvSpPr>
          <p:cNvPr id="11" name="フリーフォーム: 図形 10">
            <a:extLst>
              <a:ext uri="{FF2B5EF4-FFF2-40B4-BE49-F238E27FC236}">
                <a16:creationId xmlns:a16="http://schemas.microsoft.com/office/drawing/2014/main" id="{566207CF-33E6-4000-96A4-496D0B42A9EA}"/>
              </a:ext>
            </a:extLst>
          </p:cNvPr>
          <p:cNvSpPr/>
          <p:nvPr/>
        </p:nvSpPr>
        <p:spPr>
          <a:xfrm>
            <a:off x="3682566" y="2816942"/>
            <a:ext cx="697705" cy="2320880"/>
          </a:xfrm>
          <a:custGeom>
            <a:avLst/>
            <a:gdLst>
              <a:gd name="connsiteX0" fmla="*/ 107769 w 697705"/>
              <a:gd name="connsiteY0" fmla="*/ 339213 h 2320880"/>
              <a:gd name="connsiteX1" fmla="*/ 34028 w 697705"/>
              <a:gd name="connsiteY1" fmla="*/ 324464 h 2320880"/>
              <a:gd name="connsiteX2" fmla="*/ 19279 w 697705"/>
              <a:gd name="connsiteY2" fmla="*/ 117987 h 2320880"/>
              <a:gd name="connsiteX3" fmla="*/ 63524 w 697705"/>
              <a:gd name="connsiteY3" fmla="*/ 88490 h 2320880"/>
              <a:gd name="connsiteX4" fmla="*/ 137266 w 697705"/>
              <a:gd name="connsiteY4" fmla="*/ 44245 h 2320880"/>
              <a:gd name="connsiteX5" fmla="*/ 181511 w 697705"/>
              <a:gd name="connsiteY5" fmla="*/ 14748 h 2320880"/>
              <a:gd name="connsiteX6" fmla="*/ 328995 w 697705"/>
              <a:gd name="connsiteY6" fmla="*/ 0 h 2320880"/>
              <a:gd name="connsiteX7" fmla="*/ 491228 w 697705"/>
              <a:gd name="connsiteY7" fmla="*/ 29497 h 2320880"/>
              <a:gd name="connsiteX8" fmla="*/ 550221 w 697705"/>
              <a:gd name="connsiteY8" fmla="*/ 73742 h 2320880"/>
              <a:gd name="connsiteX9" fmla="*/ 594466 w 697705"/>
              <a:gd name="connsiteY9" fmla="*/ 103239 h 2320880"/>
              <a:gd name="connsiteX10" fmla="*/ 668208 w 697705"/>
              <a:gd name="connsiteY10" fmla="*/ 191729 h 2320880"/>
              <a:gd name="connsiteX11" fmla="*/ 697705 w 697705"/>
              <a:gd name="connsiteY11" fmla="*/ 324464 h 2320880"/>
              <a:gd name="connsiteX12" fmla="*/ 682957 w 697705"/>
              <a:gd name="connsiteY12" fmla="*/ 501445 h 2320880"/>
              <a:gd name="connsiteX13" fmla="*/ 564969 w 697705"/>
              <a:gd name="connsiteY13" fmla="*/ 619432 h 2320880"/>
              <a:gd name="connsiteX14" fmla="*/ 505976 w 697705"/>
              <a:gd name="connsiteY14" fmla="*/ 678426 h 2320880"/>
              <a:gd name="connsiteX15" fmla="*/ 358492 w 697705"/>
              <a:gd name="connsiteY15" fmla="*/ 781664 h 2320880"/>
              <a:gd name="connsiteX16" fmla="*/ 284750 w 697705"/>
              <a:gd name="connsiteY16" fmla="*/ 870155 h 2320880"/>
              <a:gd name="connsiteX17" fmla="*/ 196260 w 697705"/>
              <a:gd name="connsiteY17" fmla="*/ 988142 h 2320880"/>
              <a:gd name="connsiteX18" fmla="*/ 166763 w 697705"/>
              <a:gd name="connsiteY18" fmla="*/ 1106129 h 2320880"/>
              <a:gd name="connsiteX19" fmla="*/ 152015 w 697705"/>
              <a:gd name="connsiteY19" fmla="*/ 1150374 h 2320880"/>
              <a:gd name="connsiteX20" fmla="*/ 137266 w 697705"/>
              <a:gd name="connsiteY20" fmla="*/ 1224116 h 2320880"/>
              <a:gd name="connsiteX21" fmla="*/ 122518 w 697705"/>
              <a:gd name="connsiteY21" fmla="*/ 2094271 h 2320880"/>
              <a:gd name="connsiteX22" fmla="*/ 107769 w 697705"/>
              <a:gd name="connsiteY22" fmla="*/ 2197510 h 23208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697705" h="2320880">
                <a:moveTo>
                  <a:pt x="107769" y="339213"/>
                </a:moveTo>
                <a:cubicBezTo>
                  <a:pt x="83189" y="334297"/>
                  <a:pt x="55792" y="336901"/>
                  <a:pt x="34028" y="324464"/>
                </a:cubicBezTo>
                <a:cubicBezTo>
                  <a:pt x="-29250" y="288305"/>
                  <a:pt x="14138" y="134694"/>
                  <a:pt x="19279" y="117987"/>
                </a:cubicBezTo>
                <a:cubicBezTo>
                  <a:pt x="24492" y="101045"/>
                  <a:pt x="48493" y="97884"/>
                  <a:pt x="63524" y="88490"/>
                </a:cubicBezTo>
                <a:cubicBezTo>
                  <a:pt x="87832" y="73297"/>
                  <a:pt x="112958" y="59438"/>
                  <a:pt x="137266" y="44245"/>
                </a:cubicBezTo>
                <a:cubicBezTo>
                  <a:pt x="152297" y="34851"/>
                  <a:pt x="164240" y="18734"/>
                  <a:pt x="181511" y="14748"/>
                </a:cubicBezTo>
                <a:cubicBezTo>
                  <a:pt x="229652" y="3639"/>
                  <a:pt x="279834" y="4916"/>
                  <a:pt x="328995" y="0"/>
                </a:cubicBezTo>
                <a:cubicBezTo>
                  <a:pt x="383073" y="9832"/>
                  <a:pt x="439084" y="12116"/>
                  <a:pt x="491228" y="29497"/>
                </a:cubicBezTo>
                <a:cubicBezTo>
                  <a:pt x="514547" y="37270"/>
                  <a:pt x="530219" y="59455"/>
                  <a:pt x="550221" y="73742"/>
                </a:cubicBezTo>
                <a:cubicBezTo>
                  <a:pt x="564645" y="84045"/>
                  <a:pt x="580849" y="91891"/>
                  <a:pt x="594466" y="103239"/>
                </a:cubicBezTo>
                <a:cubicBezTo>
                  <a:pt x="637050" y="138726"/>
                  <a:pt x="639205" y="148224"/>
                  <a:pt x="668208" y="191729"/>
                </a:cubicBezTo>
                <a:cubicBezTo>
                  <a:pt x="673897" y="214483"/>
                  <a:pt x="697705" y="305737"/>
                  <a:pt x="697705" y="324464"/>
                </a:cubicBezTo>
                <a:cubicBezTo>
                  <a:pt x="697705" y="383662"/>
                  <a:pt x="697315" y="444014"/>
                  <a:pt x="682957" y="501445"/>
                </a:cubicBezTo>
                <a:cubicBezTo>
                  <a:pt x="671865" y="545815"/>
                  <a:pt x="591262" y="596060"/>
                  <a:pt x="564969" y="619432"/>
                </a:cubicBezTo>
                <a:cubicBezTo>
                  <a:pt x="544184" y="637908"/>
                  <a:pt x="527928" y="661352"/>
                  <a:pt x="505976" y="678426"/>
                </a:cubicBezTo>
                <a:cubicBezTo>
                  <a:pt x="288569" y="847521"/>
                  <a:pt x="582739" y="585447"/>
                  <a:pt x="358492" y="781664"/>
                </a:cubicBezTo>
                <a:cubicBezTo>
                  <a:pt x="303831" y="829493"/>
                  <a:pt x="324017" y="816163"/>
                  <a:pt x="284750" y="870155"/>
                </a:cubicBezTo>
                <a:cubicBezTo>
                  <a:pt x="255835" y="909913"/>
                  <a:pt x="196260" y="988142"/>
                  <a:pt x="196260" y="988142"/>
                </a:cubicBezTo>
                <a:cubicBezTo>
                  <a:pt x="186428" y="1027471"/>
                  <a:pt x="179582" y="1067670"/>
                  <a:pt x="166763" y="1106129"/>
                </a:cubicBezTo>
                <a:cubicBezTo>
                  <a:pt x="161847" y="1120877"/>
                  <a:pt x="155786" y="1135292"/>
                  <a:pt x="152015" y="1150374"/>
                </a:cubicBezTo>
                <a:cubicBezTo>
                  <a:pt x="145935" y="1174693"/>
                  <a:pt x="142182" y="1199535"/>
                  <a:pt x="137266" y="1224116"/>
                </a:cubicBezTo>
                <a:cubicBezTo>
                  <a:pt x="132350" y="1514168"/>
                  <a:pt x="131440" y="1804315"/>
                  <a:pt x="122518" y="2094271"/>
                </a:cubicBezTo>
                <a:cubicBezTo>
                  <a:pt x="106961" y="2599879"/>
                  <a:pt x="107769" y="2085078"/>
                  <a:pt x="107769" y="2197510"/>
                </a:cubicBezTo>
              </a:path>
            </a:pathLst>
          </a:custGeom>
          <a:noFill/>
          <a:ln w="165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フリーフォーム: 図形 11">
            <a:extLst>
              <a:ext uri="{FF2B5EF4-FFF2-40B4-BE49-F238E27FC236}">
                <a16:creationId xmlns:a16="http://schemas.microsoft.com/office/drawing/2014/main" id="{34B42E03-BE08-41E6-B5C3-606AF877E9B8}"/>
              </a:ext>
            </a:extLst>
          </p:cNvPr>
          <p:cNvSpPr/>
          <p:nvPr/>
        </p:nvSpPr>
        <p:spPr>
          <a:xfrm>
            <a:off x="2979174" y="3908323"/>
            <a:ext cx="1755058" cy="206477"/>
          </a:xfrm>
          <a:custGeom>
            <a:avLst/>
            <a:gdLst>
              <a:gd name="connsiteX0" fmla="*/ 0 w 1755058"/>
              <a:gd name="connsiteY0" fmla="*/ 132735 h 206477"/>
              <a:gd name="connsiteX1" fmla="*/ 88491 w 1755058"/>
              <a:gd name="connsiteY1" fmla="*/ 73742 h 206477"/>
              <a:gd name="connsiteX2" fmla="*/ 943897 w 1755058"/>
              <a:gd name="connsiteY2" fmla="*/ 0 h 206477"/>
              <a:gd name="connsiteX3" fmla="*/ 1533832 w 1755058"/>
              <a:gd name="connsiteY3" fmla="*/ 44245 h 206477"/>
              <a:gd name="connsiteX4" fmla="*/ 1622323 w 1755058"/>
              <a:gd name="connsiteY4" fmla="*/ 103238 h 206477"/>
              <a:gd name="connsiteX5" fmla="*/ 1710813 w 1755058"/>
              <a:gd name="connsiteY5" fmla="*/ 132735 h 206477"/>
              <a:gd name="connsiteX6" fmla="*/ 1755058 w 1755058"/>
              <a:gd name="connsiteY6" fmla="*/ 206477 h 2064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755058" h="206477">
                <a:moveTo>
                  <a:pt x="0" y="132735"/>
                </a:moveTo>
                <a:cubicBezTo>
                  <a:pt x="29497" y="113071"/>
                  <a:pt x="54237" y="82876"/>
                  <a:pt x="88491" y="73742"/>
                </a:cubicBezTo>
                <a:cubicBezTo>
                  <a:pt x="388689" y="-6311"/>
                  <a:pt x="628642" y="9272"/>
                  <a:pt x="943897" y="0"/>
                </a:cubicBezTo>
                <a:cubicBezTo>
                  <a:pt x="1140542" y="14748"/>
                  <a:pt x="1338879" y="14578"/>
                  <a:pt x="1533832" y="44245"/>
                </a:cubicBezTo>
                <a:cubicBezTo>
                  <a:pt x="1568879" y="49578"/>
                  <a:pt x="1588691" y="92027"/>
                  <a:pt x="1622323" y="103238"/>
                </a:cubicBezTo>
                <a:lnTo>
                  <a:pt x="1710813" y="132735"/>
                </a:lnTo>
                <a:lnTo>
                  <a:pt x="1755058" y="206477"/>
                </a:lnTo>
              </a:path>
            </a:pathLst>
          </a:custGeom>
          <a:noFill/>
          <a:ln w="165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5359356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図 8" descr="アイコン&#10;&#10;自動的に生成された説明">
            <a:extLst>
              <a:ext uri="{FF2B5EF4-FFF2-40B4-BE49-F238E27FC236}">
                <a16:creationId xmlns:a16="http://schemas.microsoft.com/office/drawing/2014/main" id="{6582F8B9-DD40-42E4-95AD-B205E359BDD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037583" y="3702646"/>
            <a:ext cx="2794019" cy="2794019"/>
          </a:xfrm>
          <a:prstGeom prst="rect">
            <a:avLst/>
          </a:prstGeom>
        </p:spPr>
      </p:pic>
      <p:pic>
        <p:nvPicPr>
          <p:cNvPr id="3" name="図 2">
            <a:extLst>
              <a:ext uri="{FF2B5EF4-FFF2-40B4-BE49-F238E27FC236}">
                <a16:creationId xmlns:a16="http://schemas.microsoft.com/office/drawing/2014/main" id="{4E6DC00E-E534-4A4B-B577-388E3483093F}"/>
              </a:ext>
            </a:extLst>
          </p:cNvPr>
          <p:cNvPicPr>
            <a:picLocks noChangeAspect="1"/>
          </p:cNvPicPr>
          <p:nvPr/>
        </p:nvPicPr>
        <p:blipFill>
          <a:blip r:embed="rId3"/>
          <a:stretch>
            <a:fillRect/>
          </a:stretch>
        </p:blipFill>
        <p:spPr>
          <a:xfrm>
            <a:off x="0" y="81116"/>
            <a:ext cx="9144000" cy="461905"/>
          </a:xfrm>
          <a:prstGeom prst="rect">
            <a:avLst/>
          </a:prstGeom>
        </p:spPr>
      </p:pic>
      <p:pic>
        <p:nvPicPr>
          <p:cNvPr id="4" name="図 3" descr="黒いバックグラウンドの前に座っている人形&#10;&#10;低い精度で自動的に生成された説明">
            <a:extLst>
              <a:ext uri="{FF2B5EF4-FFF2-40B4-BE49-F238E27FC236}">
                <a16:creationId xmlns:a16="http://schemas.microsoft.com/office/drawing/2014/main" id="{E876A341-6BB2-4D5B-AD19-EFAED7D94810}"/>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flipH="1">
            <a:off x="312397" y="986034"/>
            <a:ext cx="2150584" cy="2877034"/>
          </a:xfrm>
          <a:prstGeom prst="rect">
            <a:avLst/>
          </a:prstGeom>
        </p:spPr>
      </p:pic>
      <p:sp>
        <p:nvSpPr>
          <p:cNvPr id="6" name="テキスト ボックス 5">
            <a:extLst>
              <a:ext uri="{FF2B5EF4-FFF2-40B4-BE49-F238E27FC236}">
                <a16:creationId xmlns:a16="http://schemas.microsoft.com/office/drawing/2014/main" id="{5B630E8D-2407-44F9-8141-71B41B86E7F8}"/>
              </a:ext>
            </a:extLst>
          </p:cNvPr>
          <p:cNvSpPr txBox="1"/>
          <p:nvPr/>
        </p:nvSpPr>
        <p:spPr>
          <a:xfrm>
            <a:off x="2117177" y="986034"/>
            <a:ext cx="6714426" cy="597087"/>
          </a:xfrm>
          <a:prstGeom prst="rect">
            <a:avLst/>
          </a:prstGeom>
          <a:noFill/>
        </p:spPr>
        <p:txBody>
          <a:bodyPr wrap="square" rtlCol="0">
            <a:spAutoFit/>
          </a:bodyPr>
          <a:lstStyle/>
          <a:p>
            <a:pPr>
              <a:lnSpc>
                <a:spcPct val="80000"/>
              </a:lnSpc>
            </a:pPr>
            <a:r>
              <a:rPr lang="en-US" altLang="ja-JP" sz="4000" dirty="0"/>
              <a:t>pictograph of ‘</a:t>
            </a:r>
            <a:r>
              <a:rPr lang="en-US" altLang="ja-JP" sz="4000" dirty="0">
                <a:solidFill>
                  <a:srgbClr val="FF0000"/>
                </a:solidFill>
              </a:rPr>
              <a:t>woman/female</a:t>
            </a:r>
            <a:r>
              <a:rPr lang="en-US" altLang="ja-JP" sz="4000" dirty="0"/>
              <a:t>’</a:t>
            </a:r>
          </a:p>
        </p:txBody>
      </p:sp>
      <p:sp>
        <p:nvSpPr>
          <p:cNvPr id="7" name="矢印: 右 6">
            <a:extLst>
              <a:ext uri="{FF2B5EF4-FFF2-40B4-BE49-F238E27FC236}">
                <a16:creationId xmlns:a16="http://schemas.microsoft.com/office/drawing/2014/main" id="{9382A3B7-6665-459B-A2F8-BF5FB4346CF7}"/>
              </a:ext>
            </a:extLst>
          </p:cNvPr>
          <p:cNvSpPr/>
          <p:nvPr/>
        </p:nvSpPr>
        <p:spPr>
          <a:xfrm rot="2157614">
            <a:off x="2577807" y="2724709"/>
            <a:ext cx="596835" cy="58477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矢印: 右 7">
            <a:extLst>
              <a:ext uri="{FF2B5EF4-FFF2-40B4-BE49-F238E27FC236}">
                <a16:creationId xmlns:a16="http://schemas.microsoft.com/office/drawing/2014/main" id="{2C6A3EE4-90DC-4FB6-9C25-D79DC17CEF97}"/>
              </a:ext>
            </a:extLst>
          </p:cNvPr>
          <p:cNvSpPr/>
          <p:nvPr/>
        </p:nvSpPr>
        <p:spPr>
          <a:xfrm rot="2157614">
            <a:off x="5458659" y="4263458"/>
            <a:ext cx="596835" cy="58477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フリーフォーム: 図形 9">
            <a:extLst>
              <a:ext uri="{FF2B5EF4-FFF2-40B4-BE49-F238E27FC236}">
                <a16:creationId xmlns:a16="http://schemas.microsoft.com/office/drawing/2014/main" id="{FE0AE6BC-D3BE-4B6A-B7C1-A0782E2F22DD}"/>
              </a:ext>
            </a:extLst>
          </p:cNvPr>
          <p:cNvSpPr/>
          <p:nvPr/>
        </p:nvSpPr>
        <p:spPr>
          <a:xfrm>
            <a:off x="3397905" y="3908324"/>
            <a:ext cx="1758832" cy="810758"/>
          </a:xfrm>
          <a:custGeom>
            <a:avLst/>
            <a:gdLst>
              <a:gd name="connsiteX0" fmla="*/ 651144 w 1196834"/>
              <a:gd name="connsiteY0" fmla="*/ 0 h 604684"/>
              <a:gd name="connsiteX1" fmla="*/ 636395 w 1196834"/>
              <a:gd name="connsiteY1" fmla="*/ 73742 h 604684"/>
              <a:gd name="connsiteX2" fmla="*/ 459415 w 1196834"/>
              <a:gd name="connsiteY2" fmla="*/ 221226 h 604684"/>
              <a:gd name="connsiteX3" fmla="*/ 415169 w 1196834"/>
              <a:gd name="connsiteY3" fmla="*/ 235975 h 604684"/>
              <a:gd name="connsiteX4" fmla="*/ 356176 w 1196834"/>
              <a:gd name="connsiteY4" fmla="*/ 280220 h 604684"/>
              <a:gd name="connsiteX5" fmla="*/ 282434 w 1196834"/>
              <a:gd name="connsiteY5" fmla="*/ 294968 h 604684"/>
              <a:gd name="connsiteX6" fmla="*/ 238189 w 1196834"/>
              <a:gd name="connsiteY6" fmla="*/ 309717 h 604684"/>
              <a:gd name="connsiteX7" fmla="*/ 75957 w 1196834"/>
              <a:gd name="connsiteY7" fmla="*/ 368710 h 604684"/>
              <a:gd name="connsiteX8" fmla="*/ 31711 w 1196834"/>
              <a:gd name="connsiteY8" fmla="*/ 412955 h 604684"/>
              <a:gd name="connsiteX9" fmla="*/ 16963 w 1196834"/>
              <a:gd name="connsiteY9" fmla="*/ 560439 h 604684"/>
              <a:gd name="connsiteX10" fmla="*/ 164447 w 1196834"/>
              <a:gd name="connsiteY10" fmla="*/ 604684 h 604684"/>
              <a:gd name="connsiteX11" fmla="*/ 621647 w 1196834"/>
              <a:gd name="connsiteY11" fmla="*/ 589936 h 604684"/>
              <a:gd name="connsiteX12" fmla="*/ 665892 w 1196834"/>
              <a:gd name="connsiteY12" fmla="*/ 575188 h 604684"/>
              <a:gd name="connsiteX13" fmla="*/ 783879 w 1196834"/>
              <a:gd name="connsiteY13" fmla="*/ 545691 h 604684"/>
              <a:gd name="connsiteX14" fmla="*/ 828124 w 1196834"/>
              <a:gd name="connsiteY14" fmla="*/ 530942 h 604684"/>
              <a:gd name="connsiteX15" fmla="*/ 960860 w 1196834"/>
              <a:gd name="connsiteY15" fmla="*/ 501446 h 604684"/>
              <a:gd name="connsiteX16" fmla="*/ 1005105 w 1196834"/>
              <a:gd name="connsiteY16" fmla="*/ 486697 h 604684"/>
              <a:gd name="connsiteX17" fmla="*/ 1078847 w 1196834"/>
              <a:gd name="connsiteY17" fmla="*/ 501446 h 604684"/>
              <a:gd name="connsiteX18" fmla="*/ 1196834 w 1196834"/>
              <a:gd name="connsiteY18" fmla="*/ 545691 h 604684"/>
              <a:gd name="connsiteX0" fmla="*/ 651144 w 1196834"/>
              <a:gd name="connsiteY0" fmla="*/ 0 h 604684"/>
              <a:gd name="connsiteX1" fmla="*/ 636395 w 1196834"/>
              <a:gd name="connsiteY1" fmla="*/ 73742 h 604684"/>
              <a:gd name="connsiteX2" fmla="*/ 459415 w 1196834"/>
              <a:gd name="connsiteY2" fmla="*/ 221226 h 604684"/>
              <a:gd name="connsiteX3" fmla="*/ 415169 w 1196834"/>
              <a:gd name="connsiteY3" fmla="*/ 235975 h 604684"/>
              <a:gd name="connsiteX4" fmla="*/ 356176 w 1196834"/>
              <a:gd name="connsiteY4" fmla="*/ 280220 h 604684"/>
              <a:gd name="connsiteX5" fmla="*/ 282434 w 1196834"/>
              <a:gd name="connsiteY5" fmla="*/ 294968 h 604684"/>
              <a:gd name="connsiteX6" fmla="*/ 238189 w 1196834"/>
              <a:gd name="connsiteY6" fmla="*/ 309717 h 604684"/>
              <a:gd name="connsiteX7" fmla="*/ 75957 w 1196834"/>
              <a:gd name="connsiteY7" fmla="*/ 368710 h 604684"/>
              <a:gd name="connsiteX8" fmla="*/ 31711 w 1196834"/>
              <a:gd name="connsiteY8" fmla="*/ 412955 h 604684"/>
              <a:gd name="connsiteX9" fmla="*/ 16963 w 1196834"/>
              <a:gd name="connsiteY9" fmla="*/ 560439 h 604684"/>
              <a:gd name="connsiteX10" fmla="*/ 164447 w 1196834"/>
              <a:gd name="connsiteY10" fmla="*/ 604684 h 604684"/>
              <a:gd name="connsiteX11" fmla="*/ 667273 w 1196834"/>
              <a:gd name="connsiteY11" fmla="*/ 478248 h 604684"/>
              <a:gd name="connsiteX12" fmla="*/ 665892 w 1196834"/>
              <a:gd name="connsiteY12" fmla="*/ 575188 h 604684"/>
              <a:gd name="connsiteX13" fmla="*/ 783879 w 1196834"/>
              <a:gd name="connsiteY13" fmla="*/ 545691 h 604684"/>
              <a:gd name="connsiteX14" fmla="*/ 828124 w 1196834"/>
              <a:gd name="connsiteY14" fmla="*/ 530942 h 604684"/>
              <a:gd name="connsiteX15" fmla="*/ 960860 w 1196834"/>
              <a:gd name="connsiteY15" fmla="*/ 501446 h 604684"/>
              <a:gd name="connsiteX16" fmla="*/ 1005105 w 1196834"/>
              <a:gd name="connsiteY16" fmla="*/ 486697 h 604684"/>
              <a:gd name="connsiteX17" fmla="*/ 1078847 w 1196834"/>
              <a:gd name="connsiteY17" fmla="*/ 501446 h 604684"/>
              <a:gd name="connsiteX18" fmla="*/ 1196834 w 1196834"/>
              <a:gd name="connsiteY18" fmla="*/ 545691 h 604684"/>
              <a:gd name="connsiteX0" fmla="*/ 651144 w 1196834"/>
              <a:gd name="connsiteY0" fmla="*/ 0 h 604684"/>
              <a:gd name="connsiteX1" fmla="*/ 636395 w 1196834"/>
              <a:gd name="connsiteY1" fmla="*/ 73742 h 604684"/>
              <a:gd name="connsiteX2" fmla="*/ 459415 w 1196834"/>
              <a:gd name="connsiteY2" fmla="*/ 221226 h 604684"/>
              <a:gd name="connsiteX3" fmla="*/ 415169 w 1196834"/>
              <a:gd name="connsiteY3" fmla="*/ 235975 h 604684"/>
              <a:gd name="connsiteX4" fmla="*/ 356176 w 1196834"/>
              <a:gd name="connsiteY4" fmla="*/ 280220 h 604684"/>
              <a:gd name="connsiteX5" fmla="*/ 282434 w 1196834"/>
              <a:gd name="connsiteY5" fmla="*/ 294968 h 604684"/>
              <a:gd name="connsiteX6" fmla="*/ 238189 w 1196834"/>
              <a:gd name="connsiteY6" fmla="*/ 309717 h 604684"/>
              <a:gd name="connsiteX7" fmla="*/ 75957 w 1196834"/>
              <a:gd name="connsiteY7" fmla="*/ 368710 h 604684"/>
              <a:gd name="connsiteX8" fmla="*/ 31711 w 1196834"/>
              <a:gd name="connsiteY8" fmla="*/ 412955 h 604684"/>
              <a:gd name="connsiteX9" fmla="*/ 16963 w 1196834"/>
              <a:gd name="connsiteY9" fmla="*/ 560439 h 604684"/>
              <a:gd name="connsiteX10" fmla="*/ 164447 w 1196834"/>
              <a:gd name="connsiteY10" fmla="*/ 604684 h 604684"/>
              <a:gd name="connsiteX11" fmla="*/ 667273 w 1196834"/>
              <a:gd name="connsiteY11" fmla="*/ 478248 h 604684"/>
              <a:gd name="connsiteX12" fmla="*/ 825582 w 1196834"/>
              <a:gd name="connsiteY12" fmla="*/ 451090 h 604684"/>
              <a:gd name="connsiteX13" fmla="*/ 783879 w 1196834"/>
              <a:gd name="connsiteY13" fmla="*/ 545691 h 604684"/>
              <a:gd name="connsiteX14" fmla="*/ 828124 w 1196834"/>
              <a:gd name="connsiteY14" fmla="*/ 530942 h 604684"/>
              <a:gd name="connsiteX15" fmla="*/ 960860 w 1196834"/>
              <a:gd name="connsiteY15" fmla="*/ 501446 h 604684"/>
              <a:gd name="connsiteX16" fmla="*/ 1005105 w 1196834"/>
              <a:gd name="connsiteY16" fmla="*/ 486697 h 604684"/>
              <a:gd name="connsiteX17" fmla="*/ 1078847 w 1196834"/>
              <a:gd name="connsiteY17" fmla="*/ 501446 h 604684"/>
              <a:gd name="connsiteX18" fmla="*/ 1196834 w 1196834"/>
              <a:gd name="connsiteY18" fmla="*/ 545691 h 604684"/>
              <a:gd name="connsiteX0" fmla="*/ 651144 w 1196834"/>
              <a:gd name="connsiteY0" fmla="*/ 0 h 604684"/>
              <a:gd name="connsiteX1" fmla="*/ 636395 w 1196834"/>
              <a:gd name="connsiteY1" fmla="*/ 73742 h 604684"/>
              <a:gd name="connsiteX2" fmla="*/ 459415 w 1196834"/>
              <a:gd name="connsiteY2" fmla="*/ 221226 h 604684"/>
              <a:gd name="connsiteX3" fmla="*/ 415169 w 1196834"/>
              <a:gd name="connsiteY3" fmla="*/ 235975 h 604684"/>
              <a:gd name="connsiteX4" fmla="*/ 356176 w 1196834"/>
              <a:gd name="connsiteY4" fmla="*/ 280220 h 604684"/>
              <a:gd name="connsiteX5" fmla="*/ 282434 w 1196834"/>
              <a:gd name="connsiteY5" fmla="*/ 294968 h 604684"/>
              <a:gd name="connsiteX6" fmla="*/ 238189 w 1196834"/>
              <a:gd name="connsiteY6" fmla="*/ 309717 h 604684"/>
              <a:gd name="connsiteX7" fmla="*/ 75957 w 1196834"/>
              <a:gd name="connsiteY7" fmla="*/ 368710 h 604684"/>
              <a:gd name="connsiteX8" fmla="*/ 31711 w 1196834"/>
              <a:gd name="connsiteY8" fmla="*/ 412955 h 604684"/>
              <a:gd name="connsiteX9" fmla="*/ 16963 w 1196834"/>
              <a:gd name="connsiteY9" fmla="*/ 560439 h 604684"/>
              <a:gd name="connsiteX10" fmla="*/ 164447 w 1196834"/>
              <a:gd name="connsiteY10" fmla="*/ 604684 h 604684"/>
              <a:gd name="connsiteX11" fmla="*/ 667273 w 1196834"/>
              <a:gd name="connsiteY11" fmla="*/ 478248 h 604684"/>
              <a:gd name="connsiteX12" fmla="*/ 825582 w 1196834"/>
              <a:gd name="connsiteY12" fmla="*/ 451090 h 604684"/>
              <a:gd name="connsiteX13" fmla="*/ 783879 w 1196834"/>
              <a:gd name="connsiteY13" fmla="*/ 545691 h 604684"/>
              <a:gd name="connsiteX14" fmla="*/ 862344 w 1196834"/>
              <a:gd name="connsiteY14" fmla="*/ 506122 h 604684"/>
              <a:gd name="connsiteX15" fmla="*/ 960860 w 1196834"/>
              <a:gd name="connsiteY15" fmla="*/ 501446 h 604684"/>
              <a:gd name="connsiteX16" fmla="*/ 1005105 w 1196834"/>
              <a:gd name="connsiteY16" fmla="*/ 486697 h 604684"/>
              <a:gd name="connsiteX17" fmla="*/ 1078847 w 1196834"/>
              <a:gd name="connsiteY17" fmla="*/ 501446 h 604684"/>
              <a:gd name="connsiteX18" fmla="*/ 1196834 w 1196834"/>
              <a:gd name="connsiteY18" fmla="*/ 545691 h 604684"/>
              <a:gd name="connsiteX0" fmla="*/ 651144 w 1196834"/>
              <a:gd name="connsiteY0" fmla="*/ 0 h 604684"/>
              <a:gd name="connsiteX1" fmla="*/ 636395 w 1196834"/>
              <a:gd name="connsiteY1" fmla="*/ 73742 h 604684"/>
              <a:gd name="connsiteX2" fmla="*/ 459415 w 1196834"/>
              <a:gd name="connsiteY2" fmla="*/ 221226 h 604684"/>
              <a:gd name="connsiteX3" fmla="*/ 415169 w 1196834"/>
              <a:gd name="connsiteY3" fmla="*/ 235975 h 604684"/>
              <a:gd name="connsiteX4" fmla="*/ 356176 w 1196834"/>
              <a:gd name="connsiteY4" fmla="*/ 280220 h 604684"/>
              <a:gd name="connsiteX5" fmla="*/ 282434 w 1196834"/>
              <a:gd name="connsiteY5" fmla="*/ 294968 h 604684"/>
              <a:gd name="connsiteX6" fmla="*/ 238189 w 1196834"/>
              <a:gd name="connsiteY6" fmla="*/ 309717 h 604684"/>
              <a:gd name="connsiteX7" fmla="*/ 75957 w 1196834"/>
              <a:gd name="connsiteY7" fmla="*/ 368710 h 604684"/>
              <a:gd name="connsiteX8" fmla="*/ 31711 w 1196834"/>
              <a:gd name="connsiteY8" fmla="*/ 412955 h 604684"/>
              <a:gd name="connsiteX9" fmla="*/ 16963 w 1196834"/>
              <a:gd name="connsiteY9" fmla="*/ 560439 h 604684"/>
              <a:gd name="connsiteX10" fmla="*/ 164447 w 1196834"/>
              <a:gd name="connsiteY10" fmla="*/ 604684 h 604684"/>
              <a:gd name="connsiteX11" fmla="*/ 667273 w 1196834"/>
              <a:gd name="connsiteY11" fmla="*/ 478248 h 604684"/>
              <a:gd name="connsiteX12" fmla="*/ 825582 w 1196834"/>
              <a:gd name="connsiteY12" fmla="*/ 451090 h 604684"/>
              <a:gd name="connsiteX13" fmla="*/ 875130 w 1196834"/>
              <a:gd name="connsiteY13" fmla="*/ 471232 h 604684"/>
              <a:gd name="connsiteX14" fmla="*/ 862344 w 1196834"/>
              <a:gd name="connsiteY14" fmla="*/ 506122 h 604684"/>
              <a:gd name="connsiteX15" fmla="*/ 960860 w 1196834"/>
              <a:gd name="connsiteY15" fmla="*/ 501446 h 604684"/>
              <a:gd name="connsiteX16" fmla="*/ 1005105 w 1196834"/>
              <a:gd name="connsiteY16" fmla="*/ 486697 h 604684"/>
              <a:gd name="connsiteX17" fmla="*/ 1078847 w 1196834"/>
              <a:gd name="connsiteY17" fmla="*/ 501446 h 604684"/>
              <a:gd name="connsiteX18" fmla="*/ 1196834 w 1196834"/>
              <a:gd name="connsiteY18" fmla="*/ 545691 h 604684"/>
              <a:gd name="connsiteX0" fmla="*/ 651144 w 1288085"/>
              <a:gd name="connsiteY0" fmla="*/ 0 h 607740"/>
              <a:gd name="connsiteX1" fmla="*/ 636395 w 1288085"/>
              <a:gd name="connsiteY1" fmla="*/ 73742 h 607740"/>
              <a:gd name="connsiteX2" fmla="*/ 459415 w 1288085"/>
              <a:gd name="connsiteY2" fmla="*/ 221226 h 607740"/>
              <a:gd name="connsiteX3" fmla="*/ 415169 w 1288085"/>
              <a:gd name="connsiteY3" fmla="*/ 235975 h 607740"/>
              <a:gd name="connsiteX4" fmla="*/ 356176 w 1288085"/>
              <a:gd name="connsiteY4" fmla="*/ 280220 h 607740"/>
              <a:gd name="connsiteX5" fmla="*/ 282434 w 1288085"/>
              <a:gd name="connsiteY5" fmla="*/ 294968 h 607740"/>
              <a:gd name="connsiteX6" fmla="*/ 238189 w 1288085"/>
              <a:gd name="connsiteY6" fmla="*/ 309717 h 607740"/>
              <a:gd name="connsiteX7" fmla="*/ 75957 w 1288085"/>
              <a:gd name="connsiteY7" fmla="*/ 368710 h 607740"/>
              <a:gd name="connsiteX8" fmla="*/ 31711 w 1288085"/>
              <a:gd name="connsiteY8" fmla="*/ 412955 h 607740"/>
              <a:gd name="connsiteX9" fmla="*/ 16963 w 1288085"/>
              <a:gd name="connsiteY9" fmla="*/ 560439 h 607740"/>
              <a:gd name="connsiteX10" fmla="*/ 164447 w 1288085"/>
              <a:gd name="connsiteY10" fmla="*/ 604684 h 607740"/>
              <a:gd name="connsiteX11" fmla="*/ 667273 w 1288085"/>
              <a:gd name="connsiteY11" fmla="*/ 478248 h 607740"/>
              <a:gd name="connsiteX12" fmla="*/ 825582 w 1288085"/>
              <a:gd name="connsiteY12" fmla="*/ 451090 h 607740"/>
              <a:gd name="connsiteX13" fmla="*/ 875130 w 1288085"/>
              <a:gd name="connsiteY13" fmla="*/ 471232 h 607740"/>
              <a:gd name="connsiteX14" fmla="*/ 862344 w 1288085"/>
              <a:gd name="connsiteY14" fmla="*/ 506122 h 607740"/>
              <a:gd name="connsiteX15" fmla="*/ 960860 w 1288085"/>
              <a:gd name="connsiteY15" fmla="*/ 501446 h 607740"/>
              <a:gd name="connsiteX16" fmla="*/ 1005105 w 1288085"/>
              <a:gd name="connsiteY16" fmla="*/ 486697 h 607740"/>
              <a:gd name="connsiteX17" fmla="*/ 1078847 w 1288085"/>
              <a:gd name="connsiteY17" fmla="*/ 501446 h 607740"/>
              <a:gd name="connsiteX18" fmla="*/ 1288085 w 1288085"/>
              <a:gd name="connsiteY18" fmla="*/ 607740 h 607740"/>
              <a:gd name="connsiteX0" fmla="*/ 651144 w 1379336"/>
              <a:gd name="connsiteY0" fmla="*/ 0 h 657380"/>
              <a:gd name="connsiteX1" fmla="*/ 636395 w 1379336"/>
              <a:gd name="connsiteY1" fmla="*/ 73742 h 657380"/>
              <a:gd name="connsiteX2" fmla="*/ 459415 w 1379336"/>
              <a:gd name="connsiteY2" fmla="*/ 221226 h 657380"/>
              <a:gd name="connsiteX3" fmla="*/ 415169 w 1379336"/>
              <a:gd name="connsiteY3" fmla="*/ 235975 h 657380"/>
              <a:gd name="connsiteX4" fmla="*/ 356176 w 1379336"/>
              <a:gd name="connsiteY4" fmla="*/ 280220 h 657380"/>
              <a:gd name="connsiteX5" fmla="*/ 282434 w 1379336"/>
              <a:gd name="connsiteY5" fmla="*/ 294968 h 657380"/>
              <a:gd name="connsiteX6" fmla="*/ 238189 w 1379336"/>
              <a:gd name="connsiteY6" fmla="*/ 309717 h 657380"/>
              <a:gd name="connsiteX7" fmla="*/ 75957 w 1379336"/>
              <a:gd name="connsiteY7" fmla="*/ 368710 h 657380"/>
              <a:gd name="connsiteX8" fmla="*/ 31711 w 1379336"/>
              <a:gd name="connsiteY8" fmla="*/ 412955 h 657380"/>
              <a:gd name="connsiteX9" fmla="*/ 16963 w 1379336"/>
              <a:gd name="connsiteY9" fmla="*/ 560439 h 657380"/>
              <a:gd name="connsiteX10" fmla="*/ 164447 w 1379336"/>
              <a:gd name="connsiteY10" fmla="*/ 604684 h 657380"/>
              <a:gd name="connsiteX11" fmla="*/ 667273 w 1379336"/>
              <a:gd name="connsiteY11" fmla="*/ 478248 h 657380"/>
              <a:gd name="connsiteX12" fmla="*/ 825582 w 1379336"/>
              <a:gd name="connsiteY12" fmla="*/ 451090 h 657380"/>
              <a:gd name="connsiteX13" fmla="*/ 875130 w 1379336"/>
              <a:gd name="connsiteY13" fmla="*/ 471232 h 657380"/>
              <a:gd name="connsiteX14" fmla="*/ 862344 w 1379336"/>
              <a:gd name="connsiteY14" fmla="*/ 506122 h 657380"/>
              <a:gd name="connsiteX15" fmla="*/ 960860 w 1379336"/>
              <a:gd name="connsiteY15" fmla="*/ 501446 h 657380"/>
              <a:gd name="connsiteX16" fmla="*/ 1005105 w 1379336"/>
              <a:gd name="connsiteY16" fmla="*/ 486697 h 657380"/>
              <a:gd name="connsiteX17" fmla="*/ 1078847 w 1379336"/>
              <a:gd name="connsiteY17" fmla="*/ 501446 h 657380"/>
              <a:gd name="connsiteX18" fmla="*/ 1379336 w 1379336"/>
              <a:gd name="connsiteY18" fmla="*/ 657380 h 657380"/>
              <a:gd name="connsiteX0" fmla="*/ 651144 w 1379336"/>
              <a:gd name="connsiteY0" fmla="*/ 0 h 657380"/>
              <a:gd name="connsiteX1" fmla="*/ 636395 w 1379336"/>
              <a:gd name="connsiteY1" fmla="*/ 73742 h 657380"/>
              <a:gd name="connsiteX2" fmla="*/ 459415 w 1379336"/>
              <a:gd name="connsiteY2" fmla="*/ 221226 h 657380"/>
              <a:gd name="connsiteX3" fmla="*/ 415169 w 1379336"/>
              <a:gd name="connsiteY3" fmla="*/ 235975 h 657380"/>
              <a:gd name="connsiteX4" fmla="*/ 356176 w 1379336"/>
              <a:gd name="connsiteY4" fmla="*/ 280220 h 657380"/>
              <a:gd name="connsiteX5" fmla="*/ 282434 w 1379336"/>
              <a:gd name="connsiteY5" fmla="*/ 294968 h 657380"/>
              <a:gd name="connsiteX6" fmla="*/ 238189 w 1379336"/>
              <a:gd name="connsiteY6" fmla="*/ 309717 h 657380"/>
              <a:gd name="connsiteX7" fmla="*/ 75957 w 1379336"/>
              <a:gd name="connsiteY7" fmla="*/ 368710 h 657380"/>
              <a:gd name="connsiteX8" fmla="*/ 31711 w 1379336"/>
              <a:gd name="connsiteY8" fmla="*/ 412955 h 657380"/>
              <a:gd name="connsiteX9" fmla="*/ 16963 w 1379336"/>
              <a:gd name="connsiteY9" fmla="*/ 560439 h 657380"/>
              <a:gd name="connsiteX10" fmla="*/ 164447 w 1379336"/>
              <a:gd name="connsiteY10" fmla="*/ 604684 h 657380"/>
              <a:gd name="connsiteX11" fmla="*/ 667273 w 1379336"/>
              <a:gd name="connsiteY11" fmla="*/ 478248 h 657380"/>
              <a:gd name="connsiteX12" fmla="*/ 825582 w 1379336"/>
              <a:gd name="connsiteY12" fmla="*/ 451090 h 657380"/>
              <a:gd name="connsiteX13" fmla="*/ 875130 w 1379336"/>
              <a:gd name="connsiteY13" fmla="*/ 471232 h 657380"/>
              <a:gd name="connsiteX14" fmla="*/ 862344 w 1379336"/>
              <a:gd name="connsiteY14" fmla="*/ 394433 h 657380"/>
              <a:gd name="connsiteX15" fmla="*/ 960860 w 1379336"/>
              <a:gd name="connsiteY15" fmla="*/ 501446 h 657380"/>
              <a:gd name="connsiteX16" fmla="*/ 1005105 w 1379336"/>
              <a:gd name="connsiteY16" fmla="*/ 486697 h 657380"/>
              <a:gd name="connsiteX17" fmla="*/ 1078847 w 1379336"/>
              <a:gd name="connsiteY17" fmla="*/ 501446 h 657380"/>
              <a:gd name="connsiteX18" fmla="*/ 1379336 w 1379336"/>
              <a:gd name="connsiteY18" fmla="*/ 657380 h 657380"/>
              <a:gd name="connsiteX0" fmla="*/ 651144 w 1379336"/>
              <a:gd name="connsiteY0" fmla="*/ 0 h 657380"/>
              <a:gd name="connsiteX1" fmla="*/ 636395 w 1379336"/>
              <a:gd name="connsiteY1" fmla="*/ 73742 h 657380"/>
              <a:gd name="connsiteX2" fmla="*/ 459415 w 1379336"/>
              <a:gd name="connsiteY2" fmla="*/ 221226 h 657380"/>
              <a:gd name="connsiteX3" fmla="*/ 415169 w 1379336"/>
              <a:gd name="connsiteY3" fmla="*/ 235975 h 657380"/>
              <a:gd name="connsiteX4" fmla="*/ 356176 w 1379336"/>
              <a:gd name="connsiteY4" fmla="*/ 280220 h 657380"/>
              <a:gd name="connsiteX5" fmla="*/ 282434 w 1379336"/>
              <a:gd name="connsiteY5" fmla="*/ 294968 h 657380"/>
              <a:gd name="connsiteX6" fmla="*/ 238189 w 1379336"/>
              <a:gd name="connsiteY6" fmla="*/ 309717 h 657380"/>
              <a:gd name="connsiteX7" fmla="*/ 75957 w 1379336"/>
              <a:gd name="connsiteY7" fmla="*/ 368710 h 657380"/>
              <a:gd name="connsiteX8" fmla="*/ 31711 w 1379336"/>
              <a:gd name="connsiteY8" fmla="*/ 412955 h 657380"/>
              <a:gd name="connsiteX9" fmla="*/ 16963 w 1379336"/>
              <a:gd name="connsiteY9" fmla="*/ 560439 h 657380"/>
              <a:gd name="connsiteX10" fmla="*/ 164447 w 1379336"/>
              <a:gd name="connsiteY10" fmla="*/ 604684 h 657380"/>
              <a:gd name="connsiteX11" fmla="*/ 667273 w 1379336"/>
              <a:gd name="connsiteY11" fmla="*/ 478248 h 657380"/>
              <a:gd name="connsiteX12" fmla="*/ 825582 w 1379336"/>
              <a:gd name="connsiteY12" fmla="*/ 451090 h 657380"/>
              <a:gd name="connsiteX13" fmla="*/ 875130 w 1379336"/>
              <a:gd name="connsiteY13" fmla="*/ 471232 h 657380"/>
              <a:gd name="connsiteX14" fmla="*/ 862344 w 1379336"/>
              <a:gd name="connsiteY14" fmla="*/ 394433 h 657380"/>
              <a:gd name="connsiteX15" fmla="*/ 960860 w 1379336"/>
              <a:gd name="connsiteY15" fmla="*/ 414578 h 657380"/>
              <a:gd name="connsiteX16" fmla="*/ 1005105 w 1379336"/>
              <a:gd name="connsiteY16" fmla="*/ 486697 h 657380"/>
              <a:gd name="connsiteX17" fmla="*/ 1078847 w 1379336"/>
              <a:gd name="connsiteY17" fmla="*/ 501446 h 657380"/>
              <a:gd name="connsiteX18" fmla="*/ 1379336 w 1379336"/>
              <a:gd name="connsiteY18" fmla="*/ 657380 h 657380"/>
              <a:gd name="connsiteX0" fmla="*/ 651144 w 1379336"/>
              <a:gd name="connsiteY0" fmla="*/ 0 h 657380"/>
              <a:gd name="connsiteX1" fmla="*/ 636395 w 1379336"/>
              <a:gd name="connsiteY1" fmla="*/ 73742 h 657380"/>
              <a:gd name="connsiteX2" fmla="*/ 459415 w 1379336"/>
              <a:gd name="connsiteY2" fmla="*/ 221226 h 657380"/>
              <a:gd name="connsiteX3" fmla="*/ 415169 w 1379336"/>
              <a:gd name="connsiteY3" fmla="*/ 235975 h 657380"/>
              <a:gd name="connsiteX4" fmla="*/ 356176 w 1379336"/>
              <a:gd name="connsiteY4" fmla="*/ 280220 h 657380"/>
              <a:gd name="connsiteX5" fmla="*/ 282434 w 1379336"/>
              <a:gd name="connsiteY5" fmla="*/ 294968 h 657380"/>
              <a:gd name="connsiteX6" fmla="*/ 238189 w 1379336"/>
              <a:gd name="connsiteY6" fmla="*/ 309717 h 657380"/>
              <a:gd name="connsiteX7" fmla="*/ 75957 w 1379336"/>
              <a:gd name="connsiteY7" fmla="*/ 368710 h 657380"/>
              <a:gd name="connsiteX8" fmla="*/ 31711 w 1379336"/>
              <a:gd name="connsiteY8" fmla="*/ 412955 h 657380"/>
              <a:gd name="connsiteX9" fmla="*/ 16963 w 1379336"/>
              <a:gd name="connsiteY9" fmla="*/ 560439 h 657380"/>
              <a:gd name="connsiteX10" fmla="*/ 164447 w 1379336"/>
              <a:gd name="connsiteY10" fmla="*/ 604684 h 657380"/>
              <a:gd name="connsiteX11" fmla="*/ 667273 w 1379336"/>
              <a:gd name="connsiteY11" fmla="*/ 478248 h 657380"/>
              <a:gd name="connsiteX12" fmla="*/ 825582 w 1379336"/>
              <a:gd name="connsiteY12" fmla="*/ 451090 h 657380"/>
              <a:gd name="connsiteX13" fmla="*/ 875130 w 1379336"/>
              <a:gd name="connsiteY13" fmla="*/ 471232 h 657380"/>
              <a:gd name="connsiteX14" fmla="*/ 862344 w 1379336"/>
              <a:gd name="connsiteY14" fmla="*/ 394433 h 657380"/>
              <a:gd name="connsiteX15" fmla="*/ 960860 w 1379336"/>
              <a:gd name="connsiteY15" fmla="*/ 389758 h 657380"/>
              <a:gd name="connsiteX16" fmla="*/ 1005105 w 1379336"/>
              <a:gd name="connsiteY16" fmla="*/ 486697 h 657380"/>
              <a:gd name="connsiteX17" fmla="*/ 1078847 w 1379336"/>
              <a:gd name="connsiteY17" fmla="*/ 501446 h 657380"/>
              <a:gd name="connsiteX18" fmla="*/ 1379336 w 1379336"/>
              <a:gd name="connsiteY18" fmla="*/ 657380 h 657380"/>
              <a:gd name="connsiteX0" fmla="*/ 651144 w 1379336"/>
              <a:gd name="connsiteY0" fmla="*/ 0 h 657380"/>
              <a:gd name="connsiteX1" fmla="*/ 636395 w 1379336"/>
              <a:gd name="connsiteY1" fmla="*/ 73742 h 657380"/>
              <a:gd name="connsiteX2" fmla="*/ 459415 w 1379336"/>
              <a:gd name="connsiteY2" fmla="*/ 221226 h 657380"/>
              <a:gd name="connsiteX3" fmla="*/ 415169 w 1379336"/>
              <a:gd name="connsiteY3" fmla="*/ 235975 h 657380"/>
              <a:gd name="connsiteX4" fmla="*/ 356176 w 1379336"/>
              <a:gd name="connsiteY4" fmla="*/ 280220 h 657380"/>
              <a:gd name="connsiteX5" fmla="*/ 282434 w 1379336"/>
              <a:gd name="connsiteY5" fmla="*/ 294968 h 657380"/>
              <a:gd name="connsiteX6" fmla="*/ 238189 w 1379336"/>
              <a:gd name="connsiteY6" fmla="*/ 309717 h 657380"/>
              <a:gd name="connsiteX7" fmla="*/ 75957 w 1379336"/>
              <a:gd name="connsiteY7" fmla="*/ 368710 h 657380"/>
              <a:gd name="connsiteX8" fmla="*/ 31711 w 1379336"/>
              <a:gd name="connsiteY8" fmla="*/ 412955 h 657380"/>
              <a:gd name="connsiteX9" fmla="*/ 16963 w 1379336"/>
              <a:gd name="connsiteY9" fmla="*/ 560439 h 657380"/>
              <a:gd name="connsiteX10" fmla="*/ 164447 w 1379336"/>
              <a:gd name="connsiteY10" fmla="*/ 604684 h 657380"/>
              <a:gd name="connsiteX11" fmla="*/ 667273 w 1379336"/>
              <a:gd name="connsiteY11" fmla="*/ 478248 h 657380"/>
              <a:gd name="connsiteX12" fmla="*/ 825582 w 1379336"/>
              <a:gd name="connsiteY12" fmla="*/ 451090 h 657380"/>
              <a:gd name="connsiteX13" fmla="*/ 818098 w 1379336"/>
              <a:gd name="connsiteY13" fmla="*/ 446412 h 657380"/>
              <a:gd name="connsiteX14" fmla="*/ 862344 w 1379336"/>
              <a:gd name="connsiteY14" fmla="*/ 394433 h 657380"/>
              <a:gd name="connsiteX15" fmla="*/ 960860 w 1379336"/>
              <a:gd name="connsiteY15" fmla="*/ 389758 h 657380"/>
              <a:gd name="connsiteX16" fmla="*/ 1005105 w 1379336"/>
              <a:gd name="connsiteY16" fmla="*/ 486697 h 657380"/>
              <a:gd name="connsiteX17" fmla="*/ 1078847 w 1379336"/>
              <a:gd name="connsiteY17" fmla="*/ 501446 h 657380"/>
              <a:gd name="connsiteX18" fmla="*/ 1379336 w 1379336"/>
              <a:gd name="connsiteY18" fmla="*/ 657380 h 657380"/>
              <a:gd name="connsiteX0" fmla="*/ 651144 w 1379336"/>
              <a:gd name="connsiteY0" fmla="*/ 0 h 657380"/>
              <a:gd name="connsiteX1" fmla="*/ 636395 w 1379336"/>
              <a:gd name="connsiteY1" fmla="*/ 73742 h 657380"/>
              <a:gd name="connsiteX2" fmla="*/ 459415 w 1379336"/>
              <a:gd name="connsiteY2" fmla="*/ 221226 h 657380"/>
              <a:gd name="connsiteX3" fmla="*/ 415169 w 1379336"/>
              <a:gd name="connsiteY3" fmla="*/ 235975 h 657380"/>
              <a:gd name="connsiteX4" fmla="*/ 356176 w 1379336"/>
              <a:gd name="connsiteY4" fmla="*/ 280220 h 657380"/>
              <a:gd name="connsiteX5" fmla="*/ 282434 w 1379336"/>
              <a:gd name="connsiteY5" fmla="*/ 294968 h 657380"/>
              <a:gd name="connsiteX6" fmla="*/ 238189 w 1379336"/>
              <a:gd name="connsiteY6" fmla="*/ 309717 h 657380"/>
              <a:gd name="connsiteX7" fmla="*/ 75957 w 1379336"/>
              <a:gd name="connsiteY7" fmla="*/ 368710 h 657380"/>
              <a:gd name="connsiteX8" fmla="*/ 31711 w 1379336"/>
              <a:gd name="connsiteY8" fmla="*/ 412955 h 657380"/>
              <a:gd name="connsiteX9" fmla="*/ 16963 w 1379336"/>
              <a:gd name="connsiteY9" fmla="*/ 560439 h 657380"/>
              <a:gd name="connsiteX10" fmla="*/ 164447 w 1379336"/>
              <a:gd name="connsiteY10" fmla="*/ 604684 h 657380"/>
              <a:gd name="connsiteX11" fmla="*/ 667273 w 1379336"/>
              <a:gd name="connsiteY11" fmla="*/ 478248 h 657380"/>
              <a:gd name="connsiteX12" fmla="*/ 825582 w 1379336"/>
              <a:gd name="connsiteY12" fmla="*/ 451090 h 657380"/>
              <a:gd name="connsiteX13" fmla="*/ 407468 w 1379336"/>
              <a:gd name="connsiteY13" fmla="*/ 582920 h 657380"/>
              <a:gd name="connsiteX14" fmla="*/ 862344 w 1379336"/>
              <a:gd name="connsiteY14" fmla="*/ 394433 h 657380"/>
              <a:gd name="connsiteX15" fmla="*/ 960860 w 1379336"/>
              <a:gd name="connsiteY15" fmla="*/ 389758 h 657380"/>
              <a:gd name="connsiteX16" fmla="*/ 1005105 w 1379336"/>
              <a:gd name="connsiteY16" fmla="*/ 486697 h 657380"/>
              <a:gd name="connsiteX17" fmla="*/ 1078847 w 1379336"/>
              <a:gd name="connsiteY17" fmla="*/ 501446 h 657380"/>
              <a:gd name="connsiteX18" fmla="*/ 1379336 w 1379336"/>
              <a:gd name="connsiteY18" fmla="*/ 657380 h 657380"/>
              <a:gd name="connsiteX0" fmla="*/ 651144 w 1379336"/>
              <a:gd name="connsiteY0" fmla="*/ 0 h 657380"/>
              <a:gd name="connsiteX1" fmla="*/ 636395 w 1379336"/>
              <a:gd name="connsiteY1" fmla="*/ 73742 h 657380"/>
              <a:gd name="connsiteX2" fmla="*/ 459415 w 1379336"/>
              <a:gd name="connsiteY2" fmla="*/ 221226 h 657380"/>
              <a:gd name="connsiteX3" fmla="*/ 415169 w 1379336"/>
              <a:gd name="connsiteY3" fmla="*/ 235975 h 657380"/>
              <a:gd name="connsiteX4" fmla="*/ 356176 w 1379336"/>
              <a:gd name="connsiteY4" fmla="*/ 280220 h 657380"/>
              <a:gd name="connsiteX5" fmla="*/ 282434 w 1379336"/>
              <a:gd name="connsiteY5" fmla="*/ 294968 h 657380"/>
              <a:gd name="connsiteX6" fmla="*/ 238189 w 1379336"/>
              <a:gd name="connsiteY6" fmla="*/ 309717 h 657380"/>
              <a:gd name="connsiteX7" fmla="*/ 75957 w 1379336"/>
              <a:gd name="connsiteY7" fmla="*/ 368710 h 657380"/>
              <a:gd name="connsiteX8" fmla="*/ 31711 w 1379336"/>
              <a:gd name="connsiteY8" fmla="*/ 412955 h 657380"/>
              <a:gd name="connsiteX9" fmla="*/ 16963 w 1379336"/>
              <a:gd name="connsiteY9" fmla="*/ 560439 h 657380"/>
              <a:gd name="connsiteX10" fmla="*/ 164447 w 1379336"/>
              <a:gd name="connsiteY10" fmla="*/ 604684 h 657380"/>
              <a:gd name="connsiteX11" fmla="*/ 701492 w 1379336"/>
              <a:gd name="connsiteY11" fmla="*/ 441018 h 657380"/>
              <a:gd name="connsiteX12" fmla="*/ 825582 w 1379336"/>
              <a:gd name="connsiteY12" fmla="*/ 451090 h 657380"/>
              <a:gd name="connsiteX13" fmla="*/ 407468 w 1379336"/>
              <a:gd name="connsiteY13" fmla="*/ 582920 h 657380"/>
              <a:gd name="connsiteX14" fmla="*/ 862344 w 1379336"/>
              <a:gd name="connsiteY14" fmla="*/ 394433 h 657380"/>
              <a:gd name="connsiteX15" fmla="*/ 960860 w 1379336"/>
              <a:gd name="connsiteY15" fmla="*/ 389758 h 657380"/>
              <a:gd name="connsiteX16" fmla="*/ 1005105 w 1379336"/>
              <a:gd name="connsiteY16" fmla="*/ 486697 h 657380"/>
              <a:gd name="connsiteX17" fmla="*/ 1078847 w 1379336"/>
              <a:gd name="connsiteY17" fmla="*/ 501446 h 657380"/>
              <a:gd name="connsiteX18" fmla="*/ 1379336 w 1379336"/>
              <a:gd name="connsiteY18" fmla="*/ 657380 h 657380"/>
              <a:gd name="connsiteX0" fmla="*/ 651144 w 1379336"/>
              <a:gd name="connsiteY0" fmla="*/ 0 h 657380"/>
              <a:gd name="connsiteX1" fmla="*/ 636395 w 1379336"/>
              <a:gd name="connsiteY1" fmla="*/ 73742 h 657380"/>
              <a:gd name="connsiteX2" fmla="*/ 459415 w 1379336"/>
              <a:gd name="connsiteY2" fmla="*/ 221226 h 657380"/>
              <a:gd name="connsiteX3" fmla="*/ 415169 w 1379336"/>
              <a:gd name="connsiteY3" fmla="*/ 235975 h 657380"/>
              <a:gd name="connsiteX4" fmla="*/ 356176 w 1379336"/>
              <a:gd name="connsiteY4" fmla="*/ 280220 h 657380"/>
              <a:gd name="connsiteX5" fmla="*/ 282434 w 1379336"/>
              <a:gd name="connsiteY5" fmla="*/ 294968 h 657380"/>
              <a:gd name="connsiteX6" fmla="*/ 238189 w 1379336"/>
              <a:gd name="connsiteY6" fmla="*/ 309717 h 657380"/>
              <a:gd name="connsiteX7" fmla="*/ 75957 w 1379336"/>
              <a:gd name="connsiteY7" fmla="*/ 368710 h 657380"/>
              <a:gd name="connsiteX8" fmla="*/ 31711 w 1379336"/>
              <a:gd name="connsiteY8" fmla="*/ 412955 h 657380"/>
              <a:gd name="connsiteX9" fmla="*/ 16963 w 1379336"/>
              <a:gd name="connsiteY9" fmla="*/ 560439 h 657380"/>
              <a:gd name="connsiteX10" fmla="*/ 164447 w 1379336"/>
              <a:gd name="connsiteY10" fmla="*/ 604684 h 657380"/>
              <a:gd name="connsiteX11" fmla="*/ 701492 w 1379336"/>
              <a:gd name="connsiteY11" fmla="*/ 441018 h 657380"/>
              <a:gd name="connsiteX12" fmla="*/ 825582 w 1379336"/>
              <a:gd name="connsiteY12" fmla="*/ 451090 h 657380"/>
              <a:gd name="connsiteX13" fmla="*/ 407468 w 1379336"/>
              <a:gd name="connsiteY13" fmla="*/ 582920 h 657380"/>
              <a:gd name="connsiteX14" fmla="*/ 862344 w 1379336"/>
              <a:gd name="connsiteY14" fmla="*/ 394433 h 657380"/>
              <a:gd name="connsiteX15" fmla="*/ 960860 w 1379336"/>
              <a:gd name="connsiteY15" fmla="*/ 389758 h 657380"/>
              <a:gd name="connsiteX16" fmla="*/ 1005105 w 1379336"/>
              <a:gd name="connsiteY16" fmla="*/ 486697 h 657380"/>
              <a:gd name="connsiteX17" fmla="*/ 1204317 w 1379336"/>
              <a:gd name="connsiteY17" fmla="*/ 451807 h 657380"/>
              <a:gd name="connsiteX18" fmla="*/ 1379336 w 1379336"/>
              <a:gd name="connsiteY18" fmla="*/ 657380 h 657380"/>
              <a:gd name="connsiteX0" fmla="*/ 651144 w 1379336"/>
              <a:gd name="connsiteY0" fmla="*/ 0 h 657380"/>
              <a:gd name="connsiteX1" fmla="*/ 636395 w 1379336"/>
              <a:gd name="connsiteY1" fmla="*/ 73742 h 657380"/>
              <a:gd name="connsiteX2" fmla="*/ 459415 w 1379336"/>
              <a:gd name="connsiteY2" fmla="*/ 221226 h 657380"/>
              <a:gd name="connsiteX3" fmla="*/ 415169 w 1379336"/>
              <a:gd name="connsiteY3" fmla="*/ 235975 h 657380"/>
              <a:gd name="connsiteX4" fmla="*/ 356176 w 1379336"/>
              <a:gd name="connsiteY4" fmla="*/ 280220 h 657380"/>
              <a:gd name="connsiteX5" fmla="*/ 282434 w 1379336"/>
              <a:gd name="connsiteY5" fmla="*/ 294968 h 657380"/>
              <a:gd name="connsiteX6" fmla="*/ 238189 w 1379336"/>
              <a:gd name="connsiteY6" fmla="*/ 309717 h 657380"/>
              <a:gd name="connsiteX7" fmla="*/ 75957 w 1379336"/>
              <a:gd name="connsiteY7" fmla="*/ 368710 h 657380"/>
              <a:gd name="connsiteX8" fmla="*/ 31711 w 1379336"/>
              <a:gd name="connsiteY8" fmla="*/ 412955 h 657380"/>
              <a:gd name="connsiteX9" fmla="*/ 16963 w 1379336"/>
              <a:gd name="connsiteY9" fmla="*/ 560439 h 657380"/>
              <a:gd name="connsiteX10" fmla="*/ 164447 w 1379336"/>
              <a:gd name="connsiteY10" fmla="*/ 604684 h 657380"/>
              <a:gd name="connsiteX11" fmla="*/ 701492 w 1379336"/>
              <a:gd name="connsiteY11" fmla="*/ 441018 h 657380"/>
              <a:gd name="connsiteX12" fmla="*/ 825582 w 1379336"/>
              <a:gd name="connsiteY12" fmla="*/ 451090 h 657380"/>
              <a:gd name="connsiteX13" fmla="*/ 407468 w 1379336"/>
              <a:gd name="connsiteY13" fmla="*/ 582920 h 657380"/>
              <a:gd name="connsiteX14" fmla="*/ 862344 w 1379336"/>
              <a:gd name="connsiteY14" fmla="*/ 394433 h 657380"/>
              <a:gd name="connsiteX15" fmla="*/ 960860 w 1379336"/>
              <a:gd name="connsiteY15" fmla="*/ 389758 h 657380"/>
              <a:gd name="connsiteX16" fmla="*/ 1107762 w 1379336"/>
              <a:gd name="connsiteY16" fmla="*/ 387419 h 657380"/>
              <a:gd name="connsiteX17" fmla="*/ 1204317 w 1379336"/>
              <a:gd name="connsiteY17" fmla="*/ 451807 h 657380"/>
              <a:gd name="connsiteX18" fmla="*/ 1379336 w 1379336"/>
              <a:gd name="connsiteY18" fmla="*/ 657380 h 657380"/>
              <a:gd name="connsiteX0" fmla="*/ 651144 w 1493400"/>
              <a:gd name="connsiteY0" fmla="*/ 0 h 604684"/>
              <a:gd name="connsiteX1" fmla="*/ 636395 w 1493400"/>
              <a:gd name="connsiteY1" fmla="*/ 73742 h 604684"/>
              <a:gd name="connsiteX2" fmla="*/ 459415 w 1493400"/>
              <a:gd name="connsiteY2" fmla="*/ 221226 h 604684"/>
              <a:gd name="connsiteX3" fmla="*/ 415169 w 1493400"/>
              <a:gd name="connsiteY3" fmla="*/ 235975 h 604684"/>
              <a:gd name="connsiteX4" fmla="*/ 356176 w 1493400"/>
              <a:gd name="connsiteY4" fmla="*/ 280220 h 604684"/>
              <a:gd name="connsiteX5" fmla="*/ 282434 w 1493400"/>
              <a:gd name="connsiteY5" fmla="*/ 294968 h 604684"/>
              <a:gd name="connsiteX6" fmla="*/ 238189 w 1493400"/>
              <a:gd name="connsiteY6" fmla="*/ 309717 h 604684"/>
              <a:gd name="connsiteX7" fmla="*/ 75957 w 1493400"/>
              <a:gd name="connsiteY7" fmla="*/ 368710 h 604684"/>
              <a:gd name="connsiteX8" fmla="*/ 31711 w 1493400"/>
              <a:gd name="connsiteY8" fmla="*/ 412955 h 604684"/>
              <a:gd name="connsiteX9" fmla="*/ 16963 w 1493400"/>
              <a:gd name="connsiteY9" fmla="*/ 560439 h 604684"/>
              <a:gd name="connsiteX10" fmla="*/ 164447 w 1493400"/>
              <a:gd name="connsiteY10" fmla="*/ 604684 h 604684"/>
              <a:gd name="connsiteX11" fmla="*/ 701492 w 1493400"/>
              <a:gd name="connsiteY11" fmla="*/ 441018 h 604684"/>
              <a:gd name="connsiteX12" fmla="*/ 825582 w 1493400"/>
              <a:gd name="connsiteY12" fmla="*/ 451090 h 604684"/>
              <a:gd name="connsiteX13" fmla="*/ 407468 w 1493400"/>
              <a:gd name="connsiteY13" fmla="*/ 582920 h 604684"/>
              <a:gd name="connsiteX14" fmla="*/ 862344 w 1493400"/>
              <a:gd name="connsiteY14" fmla="*/ 394433 h 604684"/>
              <a:gd name="connsiteX15" fmla="*/ 960860 w 1493400"/>
              <a:gd name="connsiteY15" fmla="*/ 389758 h 604684"/>
              <a:gd name="connsiteX16" fmla="*/ 1107762 w 1493400"/>
              <a:gd name="connsiteY16" fmla="*/ 387419 h 604684"/>
              <a:gd name="connsiteX17" fmla="*/ 1204317 w 1493400"/>
              <a:gd name="connsiteY17" fmla="*/ 451807 h 604684"/>
              <a:gd name="connsiteX18" fmla="*/ 1493400 w 1493400"/>
              <a:gd name="connsiteY18" fmla="*/ 558101 h 604684"/>
              <a:gd name="connsiteX0" fmla="*/ 651144 w 1504807"/>
              <a:gd name="connsiteY0" fmla="*/ 0 h 604684"/>
              <a:gd name="connsiteX1" fmla="*/ 636395 w 1504807"/>
              <a:gd name="connsiteY1" fmla="*/ 73742 h 604684"/>
              <a:gd name="connsiteX2" fmla="*/ 459415 w 1504807"/>
              <a:gd name="connsiteY2" fmla="*/ 221226 h 604684"/>
              <a:gd name="connsiteX3" fmla="*/ 415169 w 1504807"/>
              <a:gd name="connsiteY3" fmla="*/ 235975 h 604684"/>
              <a:gd name="connsiteX4" fmla="*/ 356176 w 1504807"/>
              <a:gd name="connsiteY4" fmla="*/ 280220 h 604684"/>
              <a:gd name="connsiteX5" fmla="*/ 282434 w 1504807"/>
              <a:gd name="connsiteY5" fmla="*/ 294968 h 604684"/>
              <a:gd name="connsiteX6" fmla="*/ 238189 w 1504807"/>
              <a:gd name="connsiteY6" fmla="*/ 309717 h 604684"/>
              <a:gd name="connsiteX7" fmla="*/ 75957 w 1504807"/>
              <a:gd name="connsiteY7" fmla="*/ 368710 h 604684"/>
              <a:gd name="connsiteX8" fmla="*/ 31711 w 1504807"/>
              <a:gd name="connsiteY8" fmla="*/ 412955 h 604684"/>
              <a:gd name="connsiteX9" fmla="*/ 16963 w 1504807"/>
              <a:gd name="connsiteY9" fmla="*/ 560439 h 604684"/>
              <a:gd name="connsiteX10" fmla="*/ 164447 w 1504807"/>
              <a:gd name="connsiteY10" fmla="*/ 604684 h 604684"/>
              <a:gd name="connsiteX11" fmla="*/ 701492 w 1504807"/>
              <a:gd name="connsiteY11" fmla="*/ 441018 h 604684"/>
              <a:gd name="connsiteX12" fmla="*/ 825582 w 1504807"/>
              <a:gd name="connsiteY12" fmla="*/ 451090 h 604684"/>
              <a:gd name="connsiteX13" fmla="*/ 407468 w 1504807"/>
              <a:gd name="connsiteY13" fmla="*/ 582920 h 604684"/>
              <a:gd name="connsiteX14" fmla="*/ 862344 w 1504807"/>
              <a:gd name="connsiteY14" fmla="*/ 394433 h 604684"/>
              <a:gd name="connsiteX15" fmla="*/ 960860 w 1504807"/>
              <a:gd name="connsiteY15" fmla="*/ 389758 h 604684"/>
              <a:gd name="connsiteX16" fmla="*/ 1107762 w 1504807"/>
              <a:gd name="connsiteY16" fmla="*/ 387419 h 604684"/>
              <a:gd name="connsiteX17" fmla="*/ 1204317 w 1504807"/>
              <a:gd name="connsiteY17" fmla="*/ 451807 h 604684"/>
              <a:gd name="connsiteX18" fmla="*/ 1504807 w 1504807"/>
              <a:gd name="connsiteY18" fmla="*/ 595331 h 604684"/>
              <a:gd name="connsiteX0" fmla="*/ 651144 w 1504807"/>
              <a:gd name="connsiteY0" fmla="*/ 0 h 604684"/>
              <a:gd name="connsiteX1" fmla="*/ 636395 w 1504807"/>
              <a:gd name="connsiteY1" fmla="*/ 73742 h 604684"/>
              <a:gd name="connsiteX2" fmla="*/ 459415 w 1504807"/>
              <a:gd name="connsiteY2" fmla="*/ 221226 h 604684"/>
              <a:gd name="connsiteX3" fmla="*/ 415169 w 1504807"/>
              <a:gd name="connsiteY3" fmla="*/ 235975 h 604684"/>
              <a:gd name="connsiteX4" fmla="*/ 356176 w 1504807"/>
              <a:gd name="connsiteY4" fmla="*/ 280220 h 604684"/>
              <a:gd name="connsiteX5" fmla="*/ 282434 w 1504807"/>
              <a:gd name="connsiteY5" fmla="*/ 294968 h 604684"/>
              <a:gd name="connsiteX6" fmla="*/ 238189 w 1504807"/>
              <a:gd name="connsiteY6" fmla="*/ 309717 h 604684"/>
              <a:gd name="connsiteX7" fmla="*/ 75957 w 1504807"/>
              <a:gd name="connsiteY7" fmla="*/ 368710 h 604684"/>
              <a:gd name="connsiteX8" fmla="*/ 31711 w 1504807"/>
              <a:gd name="connsiteY8" fmla="*/ 412955 h 604684"/>
              <a:gd name="connsiteX9" fmla="*/ 16963 w 1504807"/>
              <a:gd name="connsiteY9" fmla="*/ 560439 h 604684"/>
              <a:gd name="connsiteX10" fmla="*/ 164447 w 1504807"/>
              <a:gd name="connsiteY10" fmla="*/ 604684 h 604684"/>
              <a:gd name="connsiteX11" fmla="*/ 633054 w 1504807"/>
              <a:gd name="connsiteY11" fmla="*/ 453428 h 604684"/>
              <a:gd name="connsiteX12" fmla="*/ 825582 w 1504807"/>
              <a:gd name="connsiteY12" fmla="*/ 451090 h 604684"/>
              <a:gd name="connsiteX13" fmla="*/ 407468 w 1504807"/>
              <a:gd name="connsiteY13" fmla="*/ 582920 h 604684"/>
              <a:gd name="connsiteX14" fmla="*/ 862344 w 1504807"/>
              <a:gd name="connsiteY14" fmla="*/ 394433 h 604684"/>
              <a:gd name="connsiteX15" fmla="*/ 960860 w 1504807"/>
              <a:gd name="connsiteY15" fmla="*/ 389758 h 604684"/>
              <a:gd name="connsiteX16" fmla="*/ 1107762 w 1504807"/>
              <a:gd name="connsiteY16" fmla="*/ 387419 h 604684"/>
              <a:gd name="connsiteX17" fmla="*/ 1204317 w 1504807"/>
              <a:gd name="connsiteY17" fmla="*/ 451807 h 604684"/>
              <a:gd name="connsiteX18" fmla="*/ 1504807 w 1504807"/>
              <a:gd name="connsiteY18" fmla="*/ 595331 h 604684"/>
              <a:gd name="connsiteX0" fmla="*/ 651144 w 1504807"/>
              <a:gd name="connsiteY0" fmla="*/ 0 h 604684"/>
              <a:gd name="connsiteX1" fmla="*/ 636395 w 1504807"/>
              <a:gd name="connsiteY1" fmla="*/ 73742 h 604684"/>
              <a:gd name="connsiteX2" fmla="*/ 459415 w 1504807"/>
              <a:gd name="connsiteY2" fmla="*/ 221226 h 604684"/>
              <a:gd name="connsiteX3" fmla="*/ 415169 w 1504807"/>
              <a:gd name="connsiteY3" fmla="*/ 235975 h 604684"/>
              <a:gd name="connsiteX4" fmla="*/ 356176 w 1504807"/>
              <a:gd name="connsiteY4" fmla="*/ 280220 h 604684"/>
              <a:gd name="connsiteX5" fmla="*/ 282434 w 1504807"/>
              <a:gd name="connsiteY5" fmla="*/ 294968 h 604684"/>
              <a:gd name="connsiteX6" fmla="*/ 238189 w 1504807"/>
              <a:gd name="connsiteY6" fmla="*/ 309717 h 604684"/>
              <a:gd name="connsiteX7" fmla="*/ 75957 w 1504807"/>
              <a:gd name="connsiteY7" fmla="*/ 368710 h 604684"/>
              <a:gd name="connsiteX8" fmla="*/ 31711 w 1504807"/>
              <a:gd name="connsiteY8" fmla="*/ 412955 h 604684"/>
              <a:gd name="connsiteX9" fmla="*/ 16963 w 1504807"/>
              <a:gd name="connsiteY9" fmla="*/ 560439 h 604684"/>
              <a:gd name="connsiteX10" fmla="*/ 164447 w 1504807"/>
              <a:gd name="connsiteY10" fmla="*/ 604684 h 604684"/>
              <a:gd name="connsiteX11" fmla="*/ 633054 w 1504807"/>
              <a:gd name="connsiteY11" fmla="*/ 453428 h 604684"/>
              <a:gd name="connsiteX12" fmla="*/ 825582 w 1504807"/>
              <a:gd name="connsiteY12" fmla="*/ 451090 h 604684"/>
              <a:gd name="connsiteX13" fmla="*/ 361843 w 1504807"/>
              <a:gd name="connsiteY13" fmla="*/ 508461 h 604684"/>
              <a:gd name="connsiteX14" fmla="*/ 862344 w 1504807"/>
              <a:gd name="connsiteY14" fmla="*/ 394433 h 604684"/>
              <a:gd name="connsiteX15" fmla="*/ 960860 w 1504807"/>
              <a:gd name="connsiteY15" fmla="*/ 389758 h 604684"/>
              <a:gd name="connsiteX16" fmla="*/ 1107762 w 1504807"/>
              <a:gd name="connsiteY16" fmla="*/ 387419 h 604684"/>
              <a:gd name="connsiteX17" fmla="*/ 1204317 w 1504807"/>
              <a:gd name="connsiteY17" fmla="*/ 451807 h 604684"/>
              <a:gd name="connsiteX18" fmla="*/ 1504807 w 1504807"/>
              <a:gd name="connsiteY18" fmla="*/ 595331 h 604684"/>
              <a:gd name="connsiteX0" fmla="*/ 651144 w 1504807"/>
              <a:gd name="connsiteY0" fmla="*/ 0 h 604684"/>
              <a:gd name="connsiteX1" fmla="*/ 636395 w 1504807"/>
              <a:gd name="connsiteY1" fmla="*/ 73742 h 604684"/>
              <a:gd name="connsiteX2" fmla="*/ 459415 w 1504807"/>
              <a:gd name="connsiteY2" fmla="*/ 221226 h 604684"/>
              <a:gd name="connsiteX3" fmla="*/ 415169 w 1504807"/>
              <a:gd name="connsiteY3" fmla="*/ 235975 h 604684"/>
              <a:gd name="connsiteX4" fmla="*/ 356176 w 1504807"/>
              <a:gd name="connsiteY4" fmla="*/ 280220 h 604684"/>
              <a:gd name="connsiteX5" fmla="*/ 282434 w 1504807"/>
              <a:gd name="connsiteY5" fmla="*/ 294968 h 604684"/>
              <a:gd name="connsiteX6" fmla="*/ 238189 w 1504807"/>
              <a:gd name="connsiteY6" fmla="*/ 309717 h 604684"/>
              <a:gd name="connsiteX7" fmla="*/ 75957 w 1504807"/>
              <a:gd name="connsiteY7" fmla="*/ 368710 h 604684"/>
              <a:gd name="connsiteX8" fmla="*/ 31711 w 1504807"/>
              <a:gd name="connsiteY8" fmla="*/ 412955 h 604684"/>
              <a:gd name="connsiteX9" fmla="*/ 16963 w 1504807"/>
              <a:gd name="connsiteY9" fmla="*/ 560439 h 604684"/>
              <a:gd name="connsiteX10" fmla="*/ 164447 w 1504807"/>
              <a:gd name="connsiteY10" fmla="*/ 604684 h 604684"/>
              <a:gd name="connsiteX11" fmla="*/ 633054 w 1504807"/>
              <a:gd name="connsiteY11" fmla="*/ 453428 h 604684"/>
              <a:gd name="connsiteX12" fmla="*/ 825582 w 1504807"/>
              <a:gd name="connsiteY12" fmla="*/ 413861 h 604684"/>
              <a:gd name="connsiteX13" fmla="*/ 361843 w 1504807"/>
              <a:gd name="connsiteY13" fmla="*/ 508461 h 604684"/>
              <a:gd name="connsiteX14" fmla="*/ 862344 w 1504807"/>
              <a:gd name="connsiteY14" fmla="*/ 394433 h 604684"/>
              <a:gd name="connsiteX15" fmla="*/ 960860 w 1504807"/>
              <a:gd name="connsiteY15" fmla="*/ 389758 h 604684"/>
              <a:gd name="connsiteX16" fmla="*/ 1107762 w 1504807"/>
              <a:gd name="connsiteY16" fmla="*/ 387419 h 604684"/>
              <a:gd name="connsiteX17" fmla="*/ 1204317 w 1504807"/>
              <a:gd name="connsiteY17" fmla="*/ 451807 h 604684"/>
              <a:gd name="connsiteX18" fmla="*/ 1504807 w 1504807"/>
              <a:gd name="connsiteY18" fmla="*/ 595331 h 604684"/>
              <a:gd name="connsiteX0" fmla="*/ 651144 w 1504807"/>
              <a:gd name="connsiteY0" fmla="*/ 0 h 604684"/>
              <a:gd name="connsiteX1" fmla="*/ 636395 w 1504807"/>
              <a:gd name="connsiteY1" fmla="*/ 73742 h 604684"/>
              <a:gd name="connsiteX2" fmla="*/ 459415 w 1504807"/>
              <a:gd name="connsiteY2" fmla="*/ 221226 h 604684"/>
              <a:gd name="connsiteX3" fmla="*/ 415169 w 1504807"/>
              <a:gd name="connsiteY3" fmla="*/ 235975 h 604684"/>
              <a:gd name="connsiteX4" fmla="*/ 356176 w 1504807"/>
              <a:gd name="connsiteY4" fmla="*/ 280220 h 604684"/>
              <a:gd name="connsiteX5" fmla="*/ 282434 w 1504807"/>
              <a:gd name="connsiteY5" fmla="*/ 294968 h 604684"/>
              <a:gd name="connsiteX6" fmla="*/ 238189 w 1504807"/>
              <a:gd name="connsiteY6" fmla="*/ 309717 h 604684"/>
              <a:gd name="connsiteX7" fmla="*/ 75957 w 1504807"/>
              <a:gd name="connsiteY7" fmla="*/ 368710 h 604684"/>
              <a:gd name="connsiteX8" fmla="*/ 31711 w 1504807"/>
              <a:gd name="connsiteY8" fmla="*/ 412955 h 604684"/>
              <a:gd name="connsiteX9" fmla="*/ 16963 w 1504807"/>
              <a:gd name="connsiteY9" fmla="*/ 560439 h 604684"/>
              <a:gd name="connsiteX10" fmla="*/ 164447 w 1504807"/>
              <a:gd name="connsiteY10" fmla="*/ 604684 h 604684"/>
              <a:gd name="connsiteX11" fmla="*/ 598835 w 1504807"/>
              <a:gd name="connsiteY11" fmla="*/ 465838 h 604684"/>
              <a:gd name="connsiteX12" fmla="*/ 825582 w 1504807"/>
              <a:gd name="connsiteY12" fmla="*/ 413861 h 604684"/>
              <a:gd name="connsiteX13" fmla="*/ 361843 w 1504807"/>
              <a:gd name="connsiteY13" fmla="*/ 508461 h 604684"/>
              <a:gd name="connsiteX14" fmla="*/ 862344 w 1504807"/>
              <a:gd name="connsiteY14" fmla="*/ 394433 h 604684"/>
              <a:gd name="connsiteX15" fmla="*/ 960860 w 1504807"/>
              <a:gd name="connsiteY15" fmla="*/ 389758 h 604684"/>
              <a:gd name="connsiteX16" fmla="*/ 1107762 w 1504807"/>
              <a:gd name="connsiteY16" fmla="*/ 387419 h 604684"/>
              <a:gd name="connsiteX17" fmla="*/ 1204317 w 1504807"/>
              <a:gd name="connsiteY17" fmla="*/ 451807 h 604684"/>
              <a:gd name="connsiteX18" fmla="*/ 1504807 w 1504807"/>
              <a:gd name="connsiteY18" fmla="*/ 595331 h 604684"/>
              <a:gd name="connsiteX0" fmla="*/ 651144 w 1504807"/>
              <a:gd name="connsiteY0" fmla="*/ 0 h 604684"/>
              <a:gd name="connsiteX1" fmla="*/ 636395 w 1504807"/>
              <a:gd name="connsiteY1" fmla="*/ 73742 h 604684"/>
              <a:gd name="connsiteX2" fmla="*/ 459415 w 1504807"/>
              <a:gd name="connsiteY2" fmla="*/ 221226 h 604684"/>
              <a:gd name="connsiteX3" fmla="*/ 415169 w 1504807"/>
              <a:gd name="connsiteY3" fmla="*/ 235975 h 604684"/>
              <a:gd name="connsiteX4" fmla="*/ 356176 w 1504807"/>
              <a:gd name="connsiteY4" fmla="*/ 280220 h 604684"/>
              <a:gd name="connsiteX5" fmla="*/ 282434 w 1504807"/>
              <a:gd name="connsiteY5" fmla="*/ 294968 h 604684"/>
              <a:gd name="connsiteX6" fmla="*/ 238189 w 1504807"/>
              <a:gd name="connsiteY6" fmla="*/ 309717 h 604684"/>
              <a:gd name="connsiteX7" fmla="*/ 75957 w 1504807"/>
              <a:gd name="connsiteY7" fmla="*/ 368710 h 604684"/>
              <a:gd name="connsiteX8" fmla="*/ 31711 w 1504807"/>
              <a:gd name="connsiteY8" fmla="*/ 412955 h 604684"/>
              <a:gd name="connsiteX9" fmla="*/ 16963 w 1504807"/>
              <a:gd name="connsiteY9" fmla="*/ 560439 h 604684"/>
              <a:gd name="connsiteX10" fmla="*/ 164447 w 1504807"/>
              <a:gd name="connsiteY10" fmla="*/ 604684 h 604684"/>
              <a:gd name="connsiteX11" fmla="*/ 598835 w 1504807"/>
              <a:gd name="connsiteY11" fmla="*/ 465838 h 604684"/>
              <a:gd name="connsiteX12" fmla="*/ 825582 w 1504807"/>
              <a:gd name="connsiteY12" fmla="*/ 413861 h 604684"/>
              <a:gd name="connsiteX13" fmla="*/ 361843 w 1504807"/>
              <a:gd name="connsiteY13" fmla="*/ 508461 h 604684"/>
              <a:gd name="connsiteX14" fmla="*/ 862344 w 1504807"/>
              <a:gd name="connsiteY14" fmla="*/ 394433 h 604684"/>
              <a:gd name="connsiteX15" fmla="*/ 1040704 w 1504807"/>
              <a:gd name="connsiteY15" fmla="*/ 389758 h 604684"/>
              <a:gd name="connsiteX16" fmla="*/ 1107762 w 1504807"/>
              <a:gd name="connsiteY16" fmla="*/ 387419 h 604684"/>
              <a:gd name="connsiteX17" fmla="*/ 1204317 w 1504807"/>
              <a:gd name="connsiteY17" fmla="*/ 451807 h 604684"/>
              <a:gd name="connsiteX18" fmla="*/ 1504807 w 1504807"/>
              <a:gd name="connsiteY18" fmla="*/ 595331 h 604684"/>
              <a:gd name="connsiteX0" fmla="*/ 651144 w 1516213"/>
              <a:gd name="connsiteY0" fmla="*/ 0 h 682200"/>
              <a:gd name="connsiteX1" fmla="*/ 636395 w 1516213"/>
              <a:gd name="connsiteY1" fmla="*/ 73742 h 682200"/>
              <a:gd name="connsiteX2" fmla="*/ 459415 w 1516213"/>
              <a:gd name="connsiteY2" fmla="*/ 221226 h 682200"/>
              <a:gd name="connsiteX3" fmla="*/ 415169 w 1516213"/>
              <a:gd name="connsiteY3" fmla="*/ 235975 h 682200"/>
              <a:gd name="connsiteX4" fmla="*/ 356176 w 1516213"/>
              <a:gd name="connsiteY4" fmla="*/ 280220 h 682200"/>
              <a:gd name="connsiteX5" fmla="*/ 282434 w 1516213"/>
              <a:gd name="connsiteY5" fmla="*/ 294968 h 682200"/>
              <a:gd name="connsiteX6" fmla="*/ 238189 w 1516213"/>
              <a:gd name="connsiteY6" fmla="*/ 309717 h 682200"/>
              <a:gd name="connsiteX7" fmla="*/ 75957 w 1516213"/>
              <a:gd name="connsiteY7" fmla="*/ 368710 h 682200"/>
              <a:gd name="connsiteX8" fmla="*/ 31711 w 1516213"/>
              <a:gd name="connsiteY8" fmla="*/ 412955 h 682200"/>
              <a:gd name="connsiteX9" fmla="*/ 16963 w 1516213"/>
              <a:gd name="connsiteY9" fmla="*/ 560439 h 682200"/>
              <a:gd name="connsiteX10" fmla="*/ 164447 w 1516213"/>
              <a:gd name="connsiteY10" fmla="*/ 604684 h 682200"/>
              <a:gd name="connsiteX11" fmla="*/ 598835 w 1516213"/>
              <a:gd name="connsiteY11" fmla="*/ 465838 h 682200"/>
              <a:gd name="connsiteX12" fmla="*/ 825582 w 1516213"/>
              <a:gd name="connsiteY12" fmla="*/ 413861 h 682200"/>
              <a:gd name="connsiteX13" fmla="*/ 361843 w 1516213"/>
              <a:gd name="connsiteY13" fmla="*/ 508461 h 682200"/>
              <a:gd name="connsiteX14" fmla="*/ 862344 w 1516213"/>
              <a:gd name="connsiteY14" fmla="*/ 394433 h 682200"/>
              <a:gd name="connsiteX15" fmla="*/ 1040704 w 1516213"/>
              <a:gd name="connsiteY15" fmla="*/ 389758 h 682200"/>
              <a:gd name="connsiteX16" fmla="*/ 1107762 w 1516213"/>
              <a:gd name="connsiteY16" fmla="*/ 387419 h 682200"/>
              <a:gd name="connsiteX17" fmla="*/ 1204317 w 1516213"/>
              <a:gd name="connsiteY17" fmla="*/ 451807 h 682200"/>
              <a:gd name="connsiteX18" fmla="*/ 1516213 w 1516213"/>
              <a:gd name="connsiteY18" fmla="*/ 682200 h 682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516213" h="682200">
                <a:moveTo>
                  <a:pt x="651144" y="0"/>
                </a:moveTo>
                <a:cubicBezTo>
                  <a:pt x="646228" y="24581"/>
                  <a:pt x="650300" y="52885"/>
                  <a:pt x="636395" y="73742"/>
                </a:cubicBezTo>
                <a:cubicBezTo>
                  <a:pt x="594244" y="136968"/>
                  <a:pt x="526968" y="187449"/>
                  <a:pt x="459415" y="221226"/>
                </a:cubicBezTo>
                <a:cubicBezTo>
                  <a:pt x="445510" y="228179"/>
                  <a:pt x="429918" y="231059"/>
                  <a:pt x="415169" y="235975"/>
                </a:cubicBezTo>
                <a:cubicBezTo>
                  <a:pt x="395505" y="250723"/>
                  <a:pt x="378638" y="270237"/>
                  <a:pt x="356176" y="280220"/>
                </a:cubicBezTo>
                <a:cubicBezTo>
                  <a:pt x="333269" y="290401"/>
                  <a:pt x="306753" y="288888"/>
                  <a:pt x="282434" y="294968"/>
                </a:cubicBezTo>
                <a:cubicBezTo>
                  <a:pt x="267352" y="298739"/>
                  <a:pt x="252745" y="304258"/>
                  <a:pt x="238189" y="309717"/>
                </a:cubicBezTo>
                <a:cubicBezTo>
                  <a:pt x="74029" y="371277"/>
                  <a:pt x="261849" y="306745"/>
                  <a:pt x="75957" y="368710"/>
                </a:cubicBezTo>
                <a:cubicBezTo>
                  <a:pt x="61208" y="383458"/>
                  <a:pt x="42765" y="395268"/>
                  <a:pt x="31711" y="412955"/>
                </a:cubicBezTo>
                <a:cubicBezTo>
                  <a:pt x="9460" y="448557"/>
                  <a:pt x="-18652" y="518888"/>
                  <a:pt x="16963" y="560439"/>
                </a:cubicBezTo>
                <a:cubicBezTo>
                  <a:pt x="37036" y="583858"/>
                  <a:pt x="137600" y="599315"/>
                  <a:pt x="164447" y="604684"/>
                </a:cubicBezTo>
                <a:cubicBezTo>
                  <a:pt x="316847" y="599768"/>
                  <a:pt x="488646" y="497642"/>
                  <a:pt x="598835" y="465838"/>
                </a:cubicBezTo>
                <a:cubicBezTo>
                  <a:pt x="709024" y="434034"/>
                  <a:pt x="865081" y="406757"/>
                  <a:pt x="825582" y="413861"/>
                </a:cubicBezTo>
                <a:cubicBezTo>
                  <a:pt x="786083" y="420965"/>
                  <a:pt x="516423" y="476928"/>
                  <a:pt x="361843" y="508461"/>
                </a:cubicBezTo>
                <a:cubicBezTo>
                  <a:pt x="367970" y="505223"/>
                  <a:pt x="749201" y="414217"/>
                  <a:pt x="862344" y="394433"/>
                </a:cubicBezTo>
                <a:cubicBezTo>
                  <a:pt x="975487" y="374649"/>
                  <a:pt x="999801" y="390927"/>
                  <a:pt x="1040704" y="389758"/>
                </a:cubicBezTo>
                <a:cubicBezTo>
                  <a:pt x="1081607" y="388589"/>
                  <a:pt x="1093014" y="392335"/>
                  <a:pt x="1107762" y="387419"/>
                </a:cubicBezTo>
                <a:cubicBezTo>
                  <a:pt x="1132343" y="392335"/>
                  <a:pt x="1179998" y="445727"/>
                  <a:pt x="1204317" y="451807"/>
                </a:cubicBezTo>
                <a:cubicBezTo>
                  <a:pt x="1309008" y="477980"/>
                  <a:pt x="1477175" y="643159"/>
                  <a:pt x="1516213" y="682200"/>
                </a:cubicBezTo>
              </a:path>
            </a:pathLst>
          </a:custGeom>
          <a:noFill/>
          <a:ln w="165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フリーフォーム: 図形 10">
            <a:extLst>
              <a:ext uri="{FF2B5EF4-FFF2-40B4-BE49-F238E27FC236}">
                <a16:creationId xmlns:a16="http://schemas.microsoft.com/office/drawing/2014/main" id="{D840C56E-FB3B-46BE-A135-8577CA7E699D}"/>
              </a:ext>
            </a:extLst>
          </p:cNvPr>
          <p:cNvSpPr/>
          <p:nvPr/>
        </p:nvSpPr>
        <p:spPr>
          <a:xfrm>
            <a:off x="3591511" y="2514602"/>
            <a:ext cx="516193" cy="1312606"/>
          </a:xfrm>
          <a:custGeom>
            <a:avLst/>
            <a:gdLst>
              <a:gd name="connsiteX0" fmla="*/ 516193 w 516193"/>
              <a:gd name="connsiteY0" fmla="*/ 0 h 1460090"/>
              <a:gd name="connsiteX1" fmla="*/ 398206 w 516193"/>
              <a:gd name="connsiteY1" fmla="*/ 265471 h 1460090"/>
              <a:gd name="connsiteX2" fmla="*/ 368709 w 516193"/>
              <a:gd name="connsiteY2" fmla="*/ 309716 h 1460090"/>
              <a:gd name="connsiteX3" fmla="*/ 353961 w 516193"/>
              <a:gd name="connsiteY3" fmla="*/ 383458 h 1460090"/>
              <a:gd name="connsiteX4" fmla="*/ 339213 w 516193"/>
              <a:gd name="connsiteY4" fmla="*/ 427703 h 1460090"/>
              <a:gd name="connsiteX5" fmla="*/ 324464 w 516193"/>
              <a:gd name="connsiteY5" fmla="*/ 486697 h 1460090"/>
              <a:gd name="connsiteX6" fmla="*/ 176980 w 516193"/>
              <a:gd name="connsiteY6" fmla="*/ 648929 h 1460090"/>
              <a:gd name="connsiteX7" fmla="*/ 103238 w 516193"/>
              <a:gd name="connsiteY7" fmla="*/ 752168 h 1460090"/>
              <a:gd name="connsiteX8" fmla="*/ 58993 w 516193"/>
              <a:gd name="connsiteY8" fmla="*/ 781665 h 1460090"/>
              <a:gd name="connsiteX9" fmla="*/ 29496 w 516193"/>
              <a:gd name="connsiteY9" fmla="*/ 870155 h 1460090"/>
              <a:gd name="connsiteX10" fmla="*/ 14748 w 516193"/>
              <a:gd name="connsiteY10" fmla="*/ 914400 h 1460090"/>
              <a:gd name="connsiteX11" fmla="*/ 0 w 516193"/>
              <a:gd name="connsiteY11" fmla="*/ 973394 h 1460090"/>
              <a:gd name="connsiteX12" fmla="*/ 29496 w 516193"/>
              <a:gd name="connsiteY12" fmla="*/ 1120877 h 1460090"/>
              <a:gd name="connsiteX13" fmla="*/ 73742 w 516193"/>
              <a:gd name="connsiteY13" fmla="*/ 1165123 h 1460090"/>
              <a:gd name="connsiteX14" fmla="*/ 103238 w 516193"/>
              <a:gd name="connsiteY14" fmla="*/ 1209368 h 1460090"/>
              <a:gd name="connsiteX15" fmla="*/ 206477 w 516193"/>
              <a:gd name="connsiteY15" fmla="*/ 1268361 h 1460090"/>
              <a:gd name="connsiteX16" fmla="*/ 235974 w 516193"/>
              <a:gd name="connsiteY16" fmla="*/ 1312606 h 1460090"/>
              <a:gd name="connsiteX17" fmla="*/ 339213 w 516193"/>
              <a:gd name="connsiteY17" fmla="*/ 1371600 h 1460090"/>
              <a:gd name="connsiteX18" fmla="*/ 442451 w 516193"/>
              <a:gd name="connsiteY18" fmla="*/ 1460090 h 14600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516193" h="1460090">
                <a:moveTo>
                  <a:pt x="516193" y="0"/>
                </a:moveTo>
                <a:cubicBezTo>
                  <a:pt x="476864" y="88490"/>
                  <a:pt x="439839" y="178041"/>
                  <a:pt x="398206" y="265471"/>
                </a:cubicBezTo>
                <a:cubicBezTo>
                  <a:pt x="390585" y="281475"/>
                  <a:pt x="374933" y="293119"/>
                  <a:pt x="368709" y="309716"/>
                </a:cubicBezTo>
                <a:cubicBezTo>
                  <a:pt x="359907" y="333187"/>
                  <a:pt x="360041" y="359139"/>
                  <a:pt x="353961" y="383458"/>
                </a:cubicBezTo>
                <a:cubicBezTo>
                  <a:pt x="350191" y="398540"/>
                  <a:pt x="343484" y="412755"/>
                  <a:pt x="339213" y="427703"/>
                </a:cubicBezTo>
                <a:cubicBezTo>
                  <a:pt x="333644" y="447193"/>
                  <a:pt x="335708" y="469831"/>
                  <a:pt x="324464" y="486697"/>
                </a:cubicBezTo>
                <a:cubicBezTo>
                  <a:pt x="211116" y="656718"/>
                  <a:pt x="256731" y="553228"/>
                  <a:pt x="176980" y="648929"/>
                </a:cubicBezTo>
                <a:cubicBezTo>
                  <a:pt x="135111" y="699172"/>
                  <a:pt x="156367" y="699038"/>
                  <a:pt x="103238" y="752168"/>
                </a:cubicBezTo>
                <a:cubicBezTo>
                  <a:pt x="90704" y="764702"/>
                  <a:pt x="73741" y="771833"/>
                  <a:pt x="58993" y="781665"/>
                </a:cubicBezTo>
                <a:lnTo>
                  <a:pt x="29496" y="870155"/>
                </a:lnTo>
                <a:cubicBezTo>
                  <a:pt x="24580" y="884903"/>
                  <a:pt x="18518" y="899318"/>
                  <a:pt x="14748" y="914400"/>
                </a:cubicBezTo>
                <a:lnTo>
                  <a:pt x="0" y="973394"/>
                </a:lnTo>
                <a:cubicBezTo>
                  <a:pt x="1249" y="982135"/>
                  <a:pt x="10776" y="1092797"/>
                  <a:pt x="29496" y="1120877"/>
                </a:cubicBezTo>
                <a:cubicBezTo>
                  <a:pt x="41066" y="1138232"/>
                  <a:pt x="60389" y="1149100"/>
                  <a:pt x="73742" y="1165123"/>
                </a:cubicBezTo>
                <a:cubicBezTo>
                  <a:pt x="85089" y="1178740"/>
                  <a:pt x="90704" y="1196834"/>
                  <a:pt x="103238" y="1209368"/>
                </a:cubicBezTo>
                <a:cubicBezTo>
                  <a:pt x="124086" y="1230216"/>
                  <a:pt x="183339" y="1256793"/>
                  <a:pt x="206477" y="1268361"/>
                </a:cubicBezTo>
                <a:cubicBezTo>
                  <a:pt x="216309" y="1283109"/>
                  <a:pt x="223440" y="1300072"/>
                  <a:pt x="235974" y="1312606"/>
                </a:cubicBezTo>
                <a:cubicBezTo>
                  <a:pt x="263039" y="1339671"/>
                  <a:pt x="308365" y="1352320"/>
                  <a:pt x="339213" y="1371600"/>
                </a:cubicBezTo>
                <a:cubicBezTo>
                  <a:pt x="389665" y="1403132"/>
                  <a:pt x="402231" y="1419870"/>
                  <a:pt x="442451" y="1460090"/>
                </a:cubicBezTo>
              </a:path>
            </a:pathLst>
          </a:custGeom>
          <a:noFill/>
          <a:ln w="165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フリーフォーム: 図形 11">
            <a:extLst>
              <a:ext uri="{FF2B5EF4-FFF2-40B4-BE49-F238E27FC236}">
                <a16:creationId xmlns:a16="http://schemas.microsoft.com/office/drawing/2014/main" id="{631C1D34-49EE-4FBA-A769-2E945BB86BD0}"/>
              </a:ext>
            </a:extLst>
          </p:cNvPr>
          <p:cNvSpPr/>
          <p:nvPr/>
        </p:nvSpPr>
        <p:spPr>
          <a:xfrm>
            <a:off x="4306510" y="2971800"/>
            <a:ext cx="460516" cy="796413"/>
          </a:xfrm>
          <a:custGeom>
            <a:avLst/>
            <a:gdLst>
              <a:gd name="connsiteX0" fmla="*/ 309716 w 460516"/>
              <a:gd name="connsiteY0" fmla="*/ 0 h 796413"/>
              <a:gd name="connsiteX1" fmla="*/ 457200 w 460516"/>
              <a:gd name="connsiteY1" fmla="*/ 191729 h 796413"/>
              <a:gd name="connsiteX2" fmla="*/ 442451 w 460516"/>
              <a:gd name="connsiteY2" fmla="*/ 324464 h 796413"/>
              <a:gd name="connsiteX3" fmla="*/ 250722 w 460516"/>
              <a:gd name="connsiteY3" fmla="*/ 560439 h 796413"/>
              <a:gd name="connsiteX4" fmla="*/ 206477 w 460516"/>
              <a:gd name="connsiteY4" fmla="*/ 604684 h 796413"/>
              <a:gd name="connsiteX5" fmla="*/ 147484 w 460516"/>
              <a:gd name="connsiteY5" fmla="*/ 663677 h 796413"/>
              <a:gd name="connsiteX6" fmla="*/ 103238 w 460516"/>
              <a:gd name="connsiteY6" fmla="*/ 722671 h 796413"/>
              <a:gd name="connsiteX7" fmla="*/ 44245 w 460516"/>
              <a:gd name="connsiteY7" fmla="*/ 752168 h 796413"/>
              <a:gd name="connsiteX8" fmla="*/ 0 w 460516"/>
              <a:gd name="connsiteY8" fmla="*/ 796413 h 7964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60516" h="796413">
                <a:moveTo>
                  <a:pt x="309716" y="0"/>
                </a:moveTo>
                <a:cubicBezTo>
                  <a:pt x="427669" y="23590"/>
                  <a:pt x="420875" y="1020"/>
                  <a:pt x="457200" y="191729"/>
                </a:cubicBezTo>
                <a:cubicBezTo>
                  <a:pt x="465530" y="235460"/>
                  <a:pt x="457267" y="282485"/>
                  <a:pt x="442451" y="324464"/>
                </a:cubicBezTo>
                <a:cubicBezTo>
                  <a:pt x="408669" y="420179"/>
                  <a:pt x="318231" y="492930"/>
                  <a:pt x="250722" y="560439"/>
                </a:cubicBezTo>
                <a:lnTo>
                  <a:pt x="206477" y="604684"/>
                </a:lnTo>
                <a:cubicBezTo>
                  <a:pt x="186813" y="624348"/>
                  <a:pt x="164170" y="641429"/>
                  <a:pt x="147484" y="663677"/>
                </a:cubicBezTo>
                <a:cubicBezTo>
                  <a:pt x="132735" y="683342"/>
                  <a:pt x="121901" y="706674"/>
                  <a:pt x="103238" y="722671"/>
                </a:cubicBezTo>
                <a:cubicBezTo>
                  <a:pt x="86545" y="736979"/>
                  <a:pt x="62135" y="739389"/>
                  <a:pt x="44245" y="752168"/>
                </a:cubicBezTo>
                <a:cubicBezTo>
                  <a:pt x="27273" y="764291"/>
                  <a:pt x="0" y="796413"/>
                  <a:pt x="0" y="796413"/>
                </a:cubicBezTo>
              </a:path>
            </a:pathLst>
          </a:custGeom>
          <a:noFill/>
          <a:ln w="165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フリーフォーム: 図形 12">
            <a:extLst>
              <a:ext uri="{FF2B5EF4-FFF2-40B4-BE49-F238E27FC236}">
                <a16:creationId xmlns:a16="http://schemas.microsoft.com/office/drawing/2014/main" id="{F3E1D468-2053-4D13-AC71-BD325E82AFD0}"/>
              </a:ext>
            </a:extLst>
          </p:cNvPr>
          <p:cNvSpPr/>
          <p:nvPr/>
        </p:nvSpPr>
        <p:spPr>
          <a:xfrm>
            <a:off x="3318965" y="2831689"/>
            <a:ext cx="1916712" cy="501445"/>
          </a:xfrm>
          <a:custGeom>
            <a:avLst/>
            <a:gdLst>
              <a:gd name="connsiteX0" fmla="*/ 0 w 1371600"/>
              <a:gd name="connsiteY0" fmla="*/ 383458 h 501445"/>
              <a:gd name="connsiteX1" fmla="*/ 73742 w 1371600"/>
              <a:gd name="connsiteY1" fmla="*/ 324465 h 501445"/>
              <a:gd name="connsiteX2" fmla="*/ 324465 w 1371600"/>
              <a:gd name="connsiteY2" fmla="*/ 73742 h 501445"/>
              <a:gd name="connsiteX3" fmla="*/ 383459 w 1371600"/>
              <a:gd name="connsiteY3" fmla="*/ 44245 h 501445"/>
              <a:gd name="connsiteX4" fmla="*/ 619433 w 1371600"/>
              <a:gd name="connsiteY4" fmla="*/ 0 h 501445"/>
              <a:gd name="connsiteX5" fmla="*/ 811162 w 1371600"/>
              <a:gd name="connsiteY5" fmla="*/ 29497 h 501445"/>
              <a:gd name="connsiteX6" fmla="*/ 899652 w 1371600"/>
              <a:gd name="connsiteY6" fmla="*/ 88490 h 501445"/>
              <a:gd name="connsiteX7" fmla="*/ 973394 w 1371600"/>
              <a:gd name="connsiteY7" fmla="*/ 132736 h 501445"/>
              <a:gd name="connsiteX8" fmla="*/ 1047136 w 1371600"/>
              <a:gd name="connsiteY8" fmla="*/ 191729 h 501445"/>
              <a:gd name="connsiteX9" fmla="*/ 1179871 w 1371600"/>
              <a:gd name="connsiteY9" fmla="*/ 294968 h 501445"/>
              <a:gd name="connsiteX10" fmla="*/ 1224117 w 1371600"/>
              <a:gd name="connsiteY10" fmla="*/ 324465 h 501445"/>
              <a:gd name="connsiteX11" fmla="*/ 1312607 w 1371600"/>
              <a:gd name="connsiteY11" fmla="*/ 427703 h 501445"/>
              <a:gd name="connsiteX12" fmla="*/ 1342104 w 1371600"/>
              <a:gd name="connsiteY12" fmla="*/ 471949 h 501445"/>
              <a:gd name="connsiteX13" fmla="*/ 1371600 w 1371600"/>
              <a:gd name="connsiteY13" fmla="*/ 501445 h 5014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371600" h="501445">
                <a:moveTo>
                  <a:pt x="0" y="383458"/>
                </a:moveTo>
                <a:cubicBezTo>
                  <a:pt x="24581" y="363794"/>
                  <a:pt x="50972" y="346200"/>
                  <a:pt x="73742" y="324465"/>
                </a:cubicBezTo>
                <a:cubicBezTo>
                  <a:pt x="159237" y="242856"/>
                  <a:pt x="218751" y="126599"/>
                  <a:pt x="324465" y="73742"/>
                </a:cubicBezTo>
                <a:cubicBezTo>
                  <a:pt x="344130" y="63910"/>
                  <a:pt x="362601" y="51197"/>
                  <a:pt x="383459" y="44245"/>
                </a:cubicBezTo>
                <a:cubicBezTo>
                  <a:pt x="477318" y="12959"/>
                  <a:pt x="522404" y="12129"/>
                  <a:pt x="619433" y="0"/>
                </a:cubicBezTo>
                <a:cubicBezTo>
                  <a:pt x="683343" y="9832"/>
                  <a:pt x="749502" y="10025"/>
                  <a:pt x="811162" y="29497"/>
                </a:cubicBezTo>
                <a:cubicBezTo>
                  <a:pt x="844967" y="40172"/>
                  <a:pt x="869744" y="69457"/>
                  <a:pt x="899652" y="88490"/>
                </a:cubicBezTo>
                <a:cubicBezTo>
                  <a:pt x="923836" y="103880"/>
                  <a:pt x="973394" y="132736"/>
                  <a:pt x="973394" y="132736"/>
                </a:cubicBezTo>
                <a:cubicBezTo>
                  <a:pt x="1039364" y="231690"/>
                  <a:pt x="961650" y="134738"/>
                  <a:pt x="1047136" y="191729"/>
                </a:cubicBezTo>
                <a:cubicBezTo>
                  <a:pt x="1093774" y="222821"/>
                  <a:pt x="1133232" y="263876"/>
                  <a:pt x="1179871" y="294968"/>
                </a:cubicBezTo>
                <a:lnTo>
                  <a:pt x="1224117" y="324465"/>
                </a:lnTo>
                <a:cubicBezTo>
                  <a:pt x="1281730" y="439692"/>
                  <a:pt x="1216879" y="331975"/>
                  <a:pt x="1312607" y="427703"/>
                </a:cubicBezTo>
                <a:cubicBezTo>
                  <a:pt x="1325141" y="440237"/>
                  <a:pt x="1331031" y="458108"/>
                  <a:pt x="1342104" y="471949"/>
                </a:cubicBezTo>
                <a:cubicBezTo>
                  <a:pt x="1350790" y="482807"/>
                  <a:pt x="1361768" y="491613"/>
                  <a:pt x="1371600" y="501445"/>
                </a:cubicBezTo>
              </a:path>
            </a:pathLst>
          </a:custGeom>
          <a:noFill/>
          <a:ln w="165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4626891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図 4">
            <a:extLst>
              <a:ext uri="{FF2B5EF4-FFF2-40B4-BE49-F238E27FC236}">
                <a16:creationId xmlns:a16="http://schemas.microsoft.com/office/drawing/2014/main" id="{57F7C3EA-210B-4FA7-AED2-86D707AD7E1D}"/>
              </a:ext>
            </a:extLst>
          </p:cNvPr>
          <p:cNvPicPr>
            <a:picLocks noChangeAspect="1"/>
          </p:cNvPicPr>
          <p:nvPr/>
        </p:nvPicPr>
        <p:blipFill>
          <a:blip r:embed="rId2"/>
          <a:stretch>
            <a:fillRect/>
          </a:stretch>
        </p:blipFill>
        <p:spPr>
          <a:xfrm>
            <a:off x="0" y="58992"/>
            <a:ext cx="9144000" cy="470458"/>
          </a:xfrm>
          <a:prstGeom prst="rect">
            <a:avLst/>
          </a:prstGeom>
        </p:spPr>
      </p:pic>
      <p:pic>
        <p:nvPicPr>
          <p:cNvPr id="3" name="図 2" descr="黒いバックグラウンドの前に座っている人形&#10;&#10;低い精度で自動的に生成された説明">
            <a:extLst>
              <a:ext uri="{FF2B5EF4-FFF2-40B4-BE49-F238E27FC236}">
                <a16:creationId xmlns:a16="http://schemas.microsoft.com/office/drawing/2014/main" id="{63ED5858-A066-4A36-9228-4FC3D2FE058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flipH="1">
            <a:off x="94169" y="700740"/>
            <a:ext cx="1835424" cy="2455415"/>
          </a:xfrm>
          <a:prstGeom prst="rect">
            <a:avLst/>
          </a:prstGeom>
        </p:spPr>
      </p:pic>
      <p:pic>
        <p:nvPicPr>
          <p:cNvPr id="4" name="図 3">
            <a:extLst>
              <a:ext uri="{FF2B5EF4-FFF2-40B4-BE49-F238E27FC236}">
                <a16:creationId xmlns:a16="http://schemas.microsoft.com/office/drawing/2014/main" id="{29283198-E466-4E26-83EF-43D62ABF8A6C}"/>
              </a:ext>
            </a:extLst>
          </p:cNvPr>
          <p:cNvPicPr>
            <a:picLocks noChangeAspect="1"/>
          </p:cNvPicPr>
          <p:nvPr/>
        </p:nvPicPr>
        <p:blipFill>
          <a:blip r:embed="rId4"/>
          <a:stretch>
            <a:fillRect/>
          </a:stretch>
        </p:blipFill>
        <p:spPr>
          <a:xfrm>
            <a:off x="2021736" y="1809616"/>
            <a:ext cx="1016813" cy="1573411"/>
          </a:xfrm>
          <a:prstGeom prst="rect">
            <a:avLst/>
          </a:prstGeom>
        </p:spPr>
      </p:pic>
      <p:pic>
        <p:nvPicPr>
          <p:cNvPr id="6" name="図 5">
            <a:extLst>
              <a:ext uri="{FF2B5EF4-FFF2-40B4-BE49-F238E27FC236}">
                <a16:creationId xmlns:a16="http://schemas.microsoft.com/office/drawing/2014/main" id="{9A0A51FB-5501-4AFB-926A-9EE0F43ADCB6}"/>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497357" y="723037"/>
            <a:ext cx="1552474" cy="1669327"/>
          </a:xfrm>
          <a:prstGeom prst="rect">
            <a:avLst/>
          </a:prstGeom>
        </p:spPr>
      </p:pic>
      <p:pic>
        <p:nvPicPr>
          <p:cNvPr id="8" name="図 7">
            <a:extLst>
              <a:ext uri="{FF2B5EF4-FFF2-40B4-BE49-F238E27FC236}">
                <a16:creationId xmlns:a16="http://schemas.microsoft.com/office/drawing/2014/main" id="{E626C67E-E0BC-4F1C-AA3F-2A05FD8A1884}"/>
              </a:ext>
            </a:extLst>
          </p:cNvPr>
          <p:cNvPicPr>
            <a:picLocks noChangeAspect="1"/>
          </p:cNvPicPr>
          <p:nvPr/>
        </p:nvPicPr>
        <p:blipFill>
          <a:blip r:embed="rId6"/>
          <a:stretch>
            <a:fillRect/>
          </a:stretch>
        </p:blipFill>
        <p:spPr>
          <a:xfrm>
            <a:off x="6069974" y="1758369"/>
            <a:ext cx="1249684" cy="1655672"/>
          </a:xfrm>
          <a:prstGeom prst="rect">
            <a:avLst/>
          </a:prstGeom>
        </p:spPr>
      </p:pic>
      <p:pic>
        <p:nvPicPr>
          <p:cNvPr id="10" name="図 9">
            <a:extLst>
              <a:ext uri="{FF2B5EF4-FFF2-40B4-BE49-F238E27FC236}">
                <a16:creationId xmlns:a16="http://schemas.microsoft.com/office/drawing/2014/main" id="{85487015-2073-4478-98CE-C7CB7F8F07DF}"/>
              </a:ext>
            </a:extLst>
          </p:cNvPr>
          <p:cNvPicPr>
            <a:picLocks noChangeAspect="1"/>
          </p:cNvPicPr>
          <p:nvPr/>
        </p:nvPicPr>
        <p:blipFill>
          <a:blip r:embed="rId7"/>
          <a:stretch>
            <a:fillRect/>
          </a:stretch>
        </p:blipFill>
        <p:spPr>
          <a:xfrm>
            <a:off x="3479786" y="2187584"/>
            <a:ext cx="872834" cy="1735152"/>
          </a:xfrm>
          <a:prstGeom prst="rect">
            <a:avLst/>
          </a:prstGeom>
        </p:spPr>
      </p:pic>
      <p:pic>
        <p:nvPicPr>
          <p:cNvPr id="12" name="図 11">
            <a:extLst>
              <a:ext uri="{FF2B5EF4-FFF2-40B4-BE49-F238E27FC236}">
                <a16:creationId xmlns:a16="http://schemas.microsoft.com/office/drawing/2014/main" id="{309E06CC-27C6-4817-BA06-351CF53D0412}"/>
              </a:ext>
            </a:extLst>
          </p:cNvPr>
          <p:cNvPicPr>
            <a:picLocks noChangeAspect="1"/>
          </p:cNvPicPr>
          <p:nvPr/>
        </p:nvPicPr>
        <p:blipFill>
          <a:blip r:embed="rId8"/>
          <a:stretch>
            <a:fillRect/>
          </a:stretch>
        </p:blipFill>
        <p:spPr>
          <a:xfrm>
            <a:off x="4706472" y="2050027"/>
            <a:ext cx="1009650" cy="1976284"/>
          </a:xfrm>
          <a:prstGeom prst="rect">
            <a:avLst/>
          </a:prstGeom>
        </p:spPr>
      </p:pic>
      <p:sp>
        <p:nvSpPr>
          <p:cNvPr id="15" name="矢印: 右 14">
            <a:extLst>
              <a:ext uri="{FF2B5EF4-FFF2-40B4-BE49-F238E27FC236}">
                <a16:creationId xmlns:a16="http://schemas.microsoft.com/office/drawing/2014/main" id="{8A06E88A-7E33-4928-ABDD-22C5E7C3EB57}"/>
              </a:ext>
            </a:extLst>
          </p:cNvPr>
          <p:cNvSpPr/>
          <p:nvPr/>
        </p:nvSpPr>
        <p:spPr>
          <a:xfrm rot="2157614">
            <a:off x="1408259" y="1846870"/>
            <a:ext cx="596835" cy="58477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矢印: 右 15">
            <a:extLst>
              <a:ext uri="{FF2B5EF4-FFF2-40B4-BE49-F238E27FC236}">
                <a16:creationId xmlns:a16="http://schemas.microsoft.com/office/drawing/2014/main" id="{85609D00-6A37-4AB7-AC61-F5C7655435A9}"/>
              </a:ext>
            </a:extLst>
          </p:cNvPr>
          <p:cNvSpPr/>
          <p:nvPr/>
        </p:nvSpPr>
        <p:spPr>
          <a:xfrm rot="2157614">
            <a:off x="2859298" y="2665717"/>
            <a:ext cx="596835" cy="58477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矢印: 右 16">
            <a:extLst>
              <a:ext uri="{FF2B5EF4-FFF2-40B4-BE49-F238E27FC236}">
                <a16:creationId xmlns:a16="http://schemas.microsoft.com/office/drawing/2014/main" id="{A285402A-2221-433F-A0AF-AA9017B11442}"/>
              </a:ext>
            </a:extLst>
          </p:cNvPr>
          <p:cNvSpPr/>
          <p:nvPr/>
        </p:nvSpPr>
        <p:spPr>
          <a:xfrm rot="19442386" flipH="1">
            <a:off x="7103429" y="1892030"/>
            <a:ext cx="596835" cy="58477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矢印: 右 17">
            <a:extLst>
              <a:ext uri="{FF2B5EF4-FFF2-40B4-BE49-F238E27FC236}">
                <a16:creationId xmlns:a16="http://schemas.microsoft.com/office/drawing/2014/main" id="{130D2528-0626-4365-9708-931BF45F97A6}"/>
              </a:ext>
            </a:extLst>
          </p:cNvPr>
          <p:cNvSpPr/>
          <p:nvPr/>
        </p:nvSpPr>
        <p:spPr>
          <a:xfrm rot="19442386" flipH="1">
            <a:off x="5749320" y="2767298"/>
            <a:ext cx="596835" cy="58477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 name="テキスト ボックス 18">
            <a:extLst>
              <a:ext uri="{FF2B5EF4-FFF2-40B4-BE49-F238E27FC236}">
                <a16:creationId xmlns:a16="http://schemas.microsoft.com/office/drawing/2014/main" id="{63F5ECAC-058F-4305-BB7E-201887DFE541}"/>
              </a:ext>
            </a:extLst>
          </p:cNvPr>
          <p:cNvSpPr txBox="1"/>
          <p:nvPr/>
        </p:nvSpPr>
        <p:spPr>
          <a:xfrm>
            <a:off x="4903490" y="1369699"/>
            <a:ext cx="1908187" cy="683264"/>
          </a:xfrm>
          <a:prstGeom prst="rect">
            <a:avLst/>
          </a:prstGeom>
          <a:noFill/>
        </p:spPr>
        <p:txBody>
          <a:bodyPr wrap="square" rtlCol="0">
            <a:spAutoFit/>
          </a:bodyPr>
          <a:lstStyle/>
          <a:p>
            <a:pPr algn="ctr">
              <a:lnSpc>
                <a:spcPct val="80000"/>
              </a:lnSpc>
            </a:pPr>
            <a:r>
              <a:rPr lang="en-US" altLang="ja-JP" sz="4800" dirty="0">
                <a:latin typeface="MS UI Gothic" panose="020B0600070205080204" pitchFamily="50" charset="-128"/>
                <a:ea typeface="MS UI Gothic" panose="020B0600070205080204" pitchFamily="50" charset="-128"/>
                <a:sym typeface="Wingdings" panose="05000000000000000000" pitchFamily="2" charset="2"/>
              </a:rPr>
              <a:t>child</a:t>
            </a:r>
            <a:endParaRPr lang="en-US" altLang="ja-JP" sz="3200" dirty="0">
              <a:latin typeface="MS UI Gothic" panose="020B0600070205080204" pitchFamily="50" charset="-128"/>
              <a:ea typeface="MS UI Gothic" panose="020B0600070205080204" pitchFamily="50" charset="-128"/>
            </a:endParaRPr>
          </a:p>
        </p:txBody>
      </p:sp>
      <p:sp>
        <p:nvSpPr>
          <p:cNvPr id="20" name="テキスト ボックス 19">
            <a:extLst>
              <a:ext uri="{FF2B5EF4-FFF2-40B4-BE49-F238E27FC236}">
                <a16:creationId xmlns:a16="http://schemas.microsoft.com/office/drawing/2014/main" id="{2E6F254C-DC9B-4C47-A558-042BBA35F1A6}"/>
              </a:ext>
            </a:extLst>
          </p:cNvPr>
          <p:cNvSpPr txBox="1"/>
          <p:nvPr/>
        </p:nvSpPr>
        <p:spPr>
          <a:xfrm>
            <a:off x="2446125" y="964646"/>
            <a:ext cx="1908187" cy="1175706"/>
          </a:xfrm>
          <a:prstGeom prst="rect">
            <a:avLst/>
          </a:prstGeom>
          <a:noFill/>
        </p:spPr>
        <p:txBody>
          <a:bodyPr wrap="square" rtlCol="0">
            <a:spAutoFit/>
          </a:bodyPr>
          <a:lstStyle/>
          <a:p>
            <a:pPr algn="ctr">
              <a:lnSpc>
                <a:spcPct val="80000"/>
              </a:lnSpc>
            </a:pPr>
            <a:r>
              <a:rPr lang="en-US" altLang="ja-JP" sz="4400" dirty="0">
                <a:latin typeface="MS UI Gothic" panose="020B0600070205080204" pitchFamily="50" charset="-128"/>
                <a:ea typeface="MS UI Gothic" panose="020B0600070205080204" pitchFamily="50" charset="-128"/>
                <a:sym typeface="Wingdings" panose="05000000000000000000" pitchFamily="2" charset="2"/>
              </a:rPr>
              <a:t>woman,</a:t>
            </a:r>
          </a:p>
          <a:p>
            <a:pPr algn="ctr">
              <a:lnSpc>
                <a:spcPct val="80000"/>
              </a:lnSpc>
            </a:pPr>
            <a:r>
              <a:rPr lang="en-US" altLang="ja-JP" sz="4400" dirty="0">
                <a:latin typeface="MS UI Gothic" panose="020B0600070205080204" pitchFamily="50" charset="-128"/>
                <a:ea typeface="MS UI Gothic" panose="020B0600070205080204" pitchFamily="50" charset="-128"/>
                <a:sym typeface="Wingdings" panose="05000000000000000000" pitchFamily="2" charset="2"/>
              </a:rPr>
              <a:t>female</a:t>
            </a:r>
            <a:endParaRPr lang="en-US" altLang="ja-JP" sz="2800" dirty="0">
              <a:latin typeface="MS UI Gothic" panose="020B0600070205080204" pitchFamily="50" charset="-128"/>
              <a:ea typeface="MS UI Gothic" panose="020B0600070205080204" pitchFamily="50" charset="-128"/>
            </a:endParaRPr>
          </a:p>
        </p:txBody>
      </p:sp>
      <p:sp>
        <p:nvSpPr>
          <p:cNvPr id="21" name="テキスト ボックス 20">
            <a:extLst>
              <a:ext uri="{FF2B5EF4-FFF2-40B4-BE49-F238E27FC236}">
                <a16:creationId xmlns:a16="http://schemas.microsoft.com/office/drawing/2014/main" id="{A832DC2C-6663-4CC3-93B7-4F59EF32E799}"/>
              </a:ext>
            </a:extLst>
          </p:cNvPr>
          <p:cNvSpPr txBox="1"/>
          <p:nvPr/>
        </p:nvSpPr>
        <p:spPr>
          <a:xfrm>
            <a:off x="2241536" y="4328585"/>
            <a:ext cx="4929871" cy="2234458"/>
          </a:xfrm>
          <a:prstGeom prst="rect">
            <a:avLst/>
          </a:prstGeom>
          <a:noFill/>
        </p:spPr>
        <p:txBody>
          <a:bodyPr wrap="square" rtlCol="0">
            <a:spAutoFit/>
          </a:bodyPr>
          <a:lstStyle/>
          <a:p>
            <a:pPr>
              <a:lnSpc>
                <a:spcPct val="80000"/>
              </a:lnSpc>
            </a:pPr>
            <a:r>
              <a:rPr lang="en-US" altLang="ja-JP" sz="5400" dirty="0"/>
              <a:t>mother’s love </a:t>
            </a:r>
          </a:p>
          <a:p>
            <a:pPr marL="857250" indent="-857250">
              <a:lnSpc>
                <a:spcPct val="80000"/>
              </a:lnSpc>
              <a:buFont typeface="Wingdings" panose="05000000000000000000" pitchFamily="2" charset="2"/>
              <a:buChar char="à"/>
            </a:pPr>
            <a:r>
              <a:rPr lang="en-US" altLang="ja-JP" sz="6000" dirty="0">
                <a:solidFill>
                  <a:srgbClr val="FF0000"/>
                </a:solidFill>
                <a:latin typeface="MS UI Gothic" panose="020B0600070205080204" pitchFamily="50" charset="-128"/>
                <a:ea typeface="MS UI Gothic" panose="020B0600070205080204" pitchFamily="50" charset="-128"/>
                <a:sym typeface="Wingdings" panose="05000000000000000000" pitchFamily="2" charset="2"/>
              </a:rPr>
              <a:t>to like</a:t>
            </a:r>
            <a:r>
              <a:rPr lang="en-US" altLang="ja-JP" sz="6000" dirty="0">
                <a:latin typeface="MS UI Gothic" panose="020B0600070205080204" pitchFamily="50" charset="-128"/>
                <a:ea typeface="MS UI Gothic" panose="020B0600070205080204" pitchFamily="50" charset="-128"/>
                <a:sym typeface="Wingdings" panose="05000000000000000000" pitchFamily="2" charset="2"/>
              </a:rPr>
              <a:t> </a:t>
            </a:r>
          </a:p>
          <a:p>
            <a:pPr marL="1314450" lvl="1" indent="-857250">
              <a:lnSpc>
                <a:spcPct val="80000"/>
              </a:lnSpc>
              <a:buFont typeface="Wingdings" panose="05000000000000000000" pitchFamily="2" charset="2"/>
              <a:buChar char="à"/>
            </a:pPr>
            <a:r>
              <a:rPr lang="en-US" altLang="ja-JP" sz="6000" dirty="0">
                <a:solidFill>
                  <a:srgbClr val="FF0000"/>
                </a:solidFill>
                <a:latin typeface="MS UI Gothic" panose="020B0600070205080204" pitchFamily="50" charset="-128"/>
                <a:ea typeface="MS UI Gothic" panose="020B0600070205080204" pitchFamily="50" charset="-128"/>
                <a:sym typeface="Wingdings" panose="05000000000000000000" pitchFamily="2" charset="2"/>
              </a:rPr>
              <a:t>favorite</a:t>
            </a:r>
            <a:r>
              <a:rPr lang="en-US" altLang="ja-JP" sz="6000" dirty="0">
                <a:latin typeface="MS UI Gothic" panose="020B0600070205080204" pitchFamily="50" charset="-128"/>
                <a:ea typeface="MS UI Gothic" panose="020B0600070205080204" pitchFamily="50" charset="-128"/>
                <a:sym typeface="Wingdings" panose="05000000000000000000" pitchFamily="2" charset="2"/>
              </a:rPr>
              <a:t> </a:t>
            </a:r>
            <a:endParaRPr lang="en-US" altLang="ja-JP" sz="4000" dirty="0">
              <a:latin typeface="MS UI Gothic" panose="020B0600070205080204" pitchFamily="50" charset="-128"/>
              <a:ea typeface="MS UI Gothic" panose="020B0600070205080204" pitchFamily="50" charset="-128"/>
            </a:endParaRPr>
          </a:p>
        </p:txBody>
      </p:sp>
    </p:spTree>
    <p:extLst>
      <p:ext uri="{BB962C8B-B14F-4D97-AF65-F5344CB8AC3E}">
        <p14:creationId xmlns:p14="http://schemas.microsoft.com/office/powerpoint/2010/main" val="37657085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8" name="図 27" descr="アイコン&#10;&#10;自動的に生成された説明">
            <a:extLst>
              <a:ext uri="{FF2B5EF4-FFF2-40B4-BE49-F238E27FC236}">
                <a16:creationId xmlns:a16="http://schemas.microsoft.com/office/drawing/2014/main" id="{24A4F769-FB1D-489E-B6A9-8A9CE242ECD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682106" y="4295660"/>
            <a:ext cx="2338768" cy="2338768"/>
          </a:xfrm>
          <a:prstGeom prst="rect">
            <a:avLst/>
          </a:prstGeom>
        </p:spPr>
      </p:pic>
      <p:pic>
        <p:nvPicPr>
          <p:cNvPr id="3" name="図 2">
            <a:extLst>
              <a:ext uri="{FF2B5EF4-FFF2-40B4-BE49-F238E27FC236}">
                <a16:creationId xmlns:a16="http://schemas.microsoft.com/office/drawing/2014/main" id="{3BA2B49C-01BE-48E3-AD6B-FDCFE38455D2}"/>
              </a:ext>
            </a:extLst>
          </p:cNvPr>
          <p:cNvPicPr>
            <a:picLocks noChangeAspect="1"/>
          </p:cNvPicPr>
          <p:nvPr/>
        </p:nvPicPr>
        <p:blipFill>
          <a:blip r:embed="rId3"/>
          <a:stretch>
            <a:fillRect/>
          </a:stretch>
        </p:blipFill>
        <p:spPr>
          <a:xfrm>
            <a:off x="0" y="29496"/>
            <a:ext cx="9144000" cy="470458"/>
          </a:xfrm>
          <a:prstGeom prst="rect">
            <a:avLst/>
          </a:prstGeom>
        </p:spPr>
      </p:pic>
      <p:pic>
        <p:nvPicPr>
          <p:cNvPr id="4" name="図 3">
            <a:extLst>
              <a:ext uri="{FF2B5EF4-FFF2-40B4-BE49-F238E27FC236}">
                <a16:creationId xmlns:a16="http://schemas.microsoft.com/office/drawing/2014/main" id="{CAE4618F-091D-427D-9FDE-8554403D6E8F}"/>
              </a:ext>
            </a:extLst>
          </p:cNvPr>
          <p:cNvPicPr>
            <a:picLocks noChangeAspect="1"/>
          </p:cNvPicPr>
          <p:nvPr/>
        </p:nvPicPr>
        <p:blipFill>
          <a:blip r:embed="rId4"/>
          <a:stretch>
            <a:fillRect/>
          </a:stretch>
        </p:blipFill>
        <p:spPr>
          <a:xfrm>
            <a:off x="0" y="499954"/>
            <a:ext cx="9144000" cy="470458"/>
          </a:xfrm>
          <a:prstGeom prst="rect">
            <a:avLst/>
          </a:prstGeom>
        </p:spPr>
      </p:pic>
      <p:pic>
        <p:nvPicPr>
          <p:cNvPr id="5" name="図 4">
            <a:extLst>
              <a:ext uri="{FF2B5EF4-FFF2-40B4-BE49-F238E27FC236}">
                <a16:creationId xmlns:a16="http://schemas.microsoft.com/office/drawing/2014/main" id="{EA66429F-EF3F-4C79-A96C-3B20188D2757}"/>
              </a:ext>
            </a:extLst>
          </p:cNvPr>
          <p:cNvPicPr>
            <a:picLocks noChangeAspect="1"/>
          </p:cNvPicPr>
          <p:nvPr/>
        </p:nvPicPr>
        <p:blipFill>
          <a:blip r:embed="rId5"/>
          <a:stretch>
            <a:fillRect/>
          </a:stretch>
        </p:blipFill>
        <p:spPr>
          <a:xfrm>
            <a:off x="0" y="953289"/>
            <a:ext cx="9144000" cy="530335"/>
          </a:xfrm>
          <a:prstGeom prst="rect">
            <a:avLst/>
          </a:prstGeom>
        </p:spPr>
      </p:pic>
      <p:pic>
        <p:nvPicPr>
          <p:cNvPr id="6" name="図 5">
            <a:extLst>
              <a:ext uri="{FF2B5EF4-FFF2-40B4-BE49-F238E27FC236}">
                <a16:creationId xmlns:a16="http://schemas.microsoft.com/office/drawing/2014/main" id="{50F00DF4-331E-4424-88E7-EDCB5D1BC974}"/>
              </a:ext>
            </a:extLst>
          </p:cNvPr>
          <p:cNvPicPr>
            <a:picLocks noChangeAspect="1"/>
          </p:cNvPicPr>
          <p:nvPr/>
        </p:nvPicPr>
        <p:blipFill>
          <a:blip r:embed="rId6"/>
          <a:stretch>
            <a:fillRect/>
          </a:stretch>
        </p:blipFill>
        <p:spPr>
          <a:xfrm>
            <a:off x="4013532" y="2065115"/>
            <a:ext cx="1155927" cy="1202474"/>
          </a:xfrm>
          <a:prstGeom prst="rect">
            <a:avLst/>
          </a:prstGeom>
        </p:spPr>
      </p:pic>
      <p:pic>
        <p:nvPicPr>
          <p:cNvPr id="8" name="図 7">
            <a:extLst>
              <a:ext uri="{FF2B5EF4-FFF2-40B4-BE49-F238E27FC236}">
                <a16:creationId xmlns:a16="http://schemas.microsoft.com/office/drawing/2014/main" id="{B450F212-06B0-49F9-B5E2-D6F5E9625434}"/>
              </a:ext>
            </a:extLst>
          </p:cNvPr>
          <p:cNvPicPr>
            <a:picLocks noChangeAspect="1"/>
          </p:cNvPicPr>
          <p:nvPr/>
        </p:nvPicPr>
        <p:blipFill>
          <a:blip r:embed="rId7"/>
          <a:stretch>
            <a:fillRect/>
          </a:stretch>
        </p:blipFill>
        <p:spPr>
          <a:xfrm>
            <a:off x="2778124" y="3906809"/>
            <a:ext cx="1155927" cy="1268517"/>
          </a:xfrm>
          <a:prstGeom prst="rect">
            <a:avLst/>
          </a:prstGeom>
        </p:spPr>
      </p:pic>
      <p:sp>
        <p:nvSpPr>
          <p:cNvPr id="9" name="テキスト ボックス 8">
            <a:extLst>
              <a:ext uri="{FF2B5EF4-FFF2-40B4-BE49-F238E27FC236}">
                <a16:creationId xmlns:a16="http://schemas.microsoft.com/office/drawing/2014/main" id="{CBC8864F-8FBC-4358-BA79-440852424703}"/>
              </a:ext>
            </a:extLst>
          </p:cNvPr>
          <p:cNvSpPr txBox="1"/>
          <p:nvPr/>
        </p:nvSpPr>
        <p:spPr>
          <a:xfrm>
            <a:off x="3234804" y="1469798"/>
            <a:ext cx="2573943" cy="683264"/>
          </a:xfrm>
          <a:prstGeom prst="rect">
            <a:avLst/>
          </a:prstGeom>
          <a:noFill/>
        </p:spPr>
        <p:txBody>
          <a:bodyPr wrap="square" rtlCol="0">
            <a:spAutoFit/>
          </a:bodyPr>
          <a:lstStyle/>
          <a:p>
            <a:pPr algn="ctr">
              <a:lnSpc>
                <a:spcPct val="80000"/>
              </a:lnSpc>
            </a:pPr>
            <a:r>
              <a:rPr lang="en-US" altLang="ja-JP" sz="4800" dirty="0">
                <a:latin typeface="MS UI Gothic" panose="020B0600070205080204" pitchFamily="50" charset="-128"/>
                <a:ea typeface="MS UI Gothic" panose="020B0600070205080204" pitchFamily="50" charset="-128"/>
                <a:sym typeface="Wingdings" panose="05000000000000000000" pitchFamily="2" charset="2"/>
              </a:rPr>
              <a:t>rice field</a:t>
            </a:r>
            <a:endParaRPr lang="en-US" altLang="ja-JP" sz="3200" dirty="0">
              <a:latin typeface="MS UI Gothic" panose="020B0600070205080204" pitchFamily="50" charset="-128"/>
              <a:ea typeface="MS UI Gothic" panose="020B0600070205080204" pitchFamily="50" charset="-128"/>
            </a:endParaRPr>
          </a:p>
        </p:txBody>
      </p:sp>
      <p:sp>
        <p:nvSpPr>
          <p:cNvPr id="10" name="テキスト ボックス 9">
            <a:extLst>
              <a:ext uri="{FF2B5EF4-FFF2-40B4-BE49-F238E27FC236}">
                <a16:creationId xmlns:a16="http://schemas.microsoft.com/office/drawing/2014/main" id="{37DD1EF8-48B8-4EC8-B35E-D361ED149026}"/>
              </a:ext>
            </a:extLst>
          </p:cNvPr>
          <p:cNvSpPr txBox="1"/>
          <p:nvPr/>
        </p:nvSpPr>
        <p:spPr>
          <a:xfrm>
            <a:off x="2420873" y="5058867"/>
            <a:ext cx="1864936" cy="683264"/>
          </a:xfrm>
          <a:prstGeom prst="rect">
            <a:avLst/>
          </a:prstGeom>
          <a:noFill/>
        </p:spPr>
        <p:txBody>
          <a:bodyPr wrap="square" rtlCol="0">
            <a:spAutoFit/>
          </a:bodyPr>
          <a:lstStyle/>
          <a:p>
            <a:pPr algn="ctr">
              <a:lnSpc>
                <a:spcPct val="80000"/>
              </a:lnSpc>
            </a:pPr>
            <a:r>
              <a:rPr lang="en-US" altLang="ja-JP" sz="4800" dirty="0">
                <a:latin typeface="MS UI Gothic" panose="020B0600070205080204" pitchFamily="50" charset="-128"/>
                <a:ea typeface="MS UI Gothic" panose="020B0600070205080204" pitchFamily="50" charset="-128"/>
                <a:sym typeface="Wingdings" panose="05000000000000000000" pitchFamily="2" charset="2"/>
              </a:rPr>
              <a:t>power</a:t>
            </a:r>
            <a:endParaRPr lang="en-US" altLang="ja-JP" sz="3200" dirty="0">
              <a:latin typeface="MS UI Gothic" panose="020B0600070205080204" pitchFamily="50" charset="-128"/>
              <a:ea typeface="MS UI Gothic" panose="020B0600070205080204" pitchFamily="50" charset="-128"/>
            </a:endParaRPr>
          </a:p>
        </p:txBody>
      </p:sp>
      <p:sp>
        <p:nvSpPr>
          <p:cNvPr id="11" name="正方形/長方形 10">
            <a:extLst>
              <a:ext uri="{FF2B5EF4-FFF2-40B4-BE49-F238E27FC236}">
                <a16:creationId xmlns:a16="http://schemas.microsoft.com/office/drawing/2014/main" id="{2CE6B24D-CD3D-400F-A5ED-B1AE597B03FD}"/>
              </a:ext>
            </a:extLst>
          </p:cNvPr>
          <p:cNvSpPr/>
          <p:nvPr/>
        </p:nvSpPr>
        <p:spPr>
          <a:xfrm>
            <a:off x="1860514" y="1652095"/>
            <a:ext cx="1474741" cy="1529040"/>
          </a:xfrm>
          <a:prstGeom prst="rect">
            <a:avLst/>
          </a:prstGeom>
          <a:blipFill>
            <a:blip r:embed="rId8"/>
            <a:tile tx="0" ty="0" sx="100000" sy="100000" flip="none" algn="tl"/>
          </a:blip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正方形/長方形 11">
            <a:extLst>
              <a:ext uri="{FF2B5EF4-FFF2-40B4-BE49-F238E27FC236}">
                <a16:creationId xmlns:a16="http://schemas.microsoft.com/office/drawing/2014/main" id="{00A3523B-DE1C-42DB-A200-2D895A9820DB}"/>
              </a:ext>
            </a:extLst>
          </p:cNvPr>
          <p:cNvSpPr/>
          <p:nvPr/>
        </p:nvSpPr>
        <p:spPr>
          <a:xfrm>
            <a:off x="1950828" y="1763798"/>
            <a:ext cx="545593" cy="614512"/>
          </a:xfrm>
          <a:prstGeom prst="rect">
            <a:avLst/>
          </a:prstGeom>
          <a:solidFill>
            <a:srgbClr val="00B050"/>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正方形/長方形 12">
            <a:extLst>
              <a:ext uri="{FF2B5EF4-FFF2-40B4-BE49-F238E27FC236}">
                <a16:creationId xmlns:a16="http://schemas.microsoft.com/office/drawing/2014/main" id="{00ADE543-ECE7-4B73-9E74-432F227D48D8}"/>
              </a:ext>
            </a:extLst>
          </p:cNvPr>
          <p:cNvSpPr/>
          <p:nvPr/>
        </p:nvSpPr>
        <p:spPr>
          <a:xfrm>
            <a:off x="2645738" y="1757859"/>
            <a:ext cx="545593" cy="614512"/>
          </a:xfrm>
          <a:prstGeom prst="rect">
            <a:avLst/>
          </a:prstGeom>
          <a:solidFill>
            <a:srgbClr val="00B050"/>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正方形/長方形 13">
            <a:extLst>
              <a:ext uri="{FF2B5EF4-FFF2-40B4-BE49-F238E27FC236}">
                <a16:creationId xmlns:a16="http://schemas.microsoft.com/office/drawing/2014/main" id="{998577D6-9651-4BD4-9AC1-DC0C797F2AD1}"/>
              </a:ext>
            </a:extLst>
          </p:cNvPr>
          <p:cNvSpPr/>
          <p:nvPr/>
        </p:nvSpPr>
        <p:spPr>
          <a:xfrm>
            <a:off x="1949050" y="2463387"/>
            <a:ext cx="545593" cy="614512"/>
          </a:xfrm>
          <a:prstGeom prst="rect">
            <a:avLst/>
          </a:prstGeom>
          <a:solidFill>
            <a:srgbClr val="00B050"/>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正方形/長方形 14">
            <a:extLst>
              <a:ext uri="{FF2B5EF4-FFF2-40B4-BE49-F238E27FC236}">
                <a16:creationId xmlns:a16="http://schemas.microsoft.com/office/drawing/2014/main" id="{A888424B-3445-437A-87E9-7536EB626048}"/>
              </a:ext>
            </a:extLst>
          </p:cNvPr>
          <p:cNvSpPr/>
          <p:nvPr/>
        </p:nvSpPr>
        <p:spPr>
          <a:xfrm>
            <a:off x="2643960" y="2472196"/>
            <a:ext cx="545593" cy="614512"/>
          </a:xfrm>
          <a:prstGeom prst="rect">
            <a:avLst/>
          </a:prstGeom>
          <a:solidFill>
            <a:srgbClr val="00B050"/>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17" name="図 16" descr="パソコンの画面&#10;&#10;低い精度で自動的に生成された説明">
            <a:extLst>
              <a:ext uri="{FF2B5EF4-FFF2-40B4-BE49-F238E27FC236}">
                <a16:creationId xmlns:a16="http://schemas.microsoft.com/office/drawing/2014/main" id="{7E88203E-6543-4A50-A3A2-CB677798F1EB}"/>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133492" y="1626667"/>
            <a:ext cx="1676282" cy="1579896"/>
          </a:xfrm>
          <a:prstGeom prst="rect">
            <a:avLst/>
          </a:prstGeom>
        </p:spPr>
      </p:pic>
      <p:sp>
        <p:nvSpPr>
          <p:cNvPr id="18" name="矢印: 右 17">
            <a:extLst>
              <a:ext uri="{FF2B5EF4-FFF2-40B4-BE49-F238E27FC236}">
                <a16:creationId xmlns:a16="http://schemas.microsoft.com/office/drawing/2014/main" id="{CE2A4FEC-B113-49C9-B502-88A137D92F5B}"/>
              </a:ext>
            </a:extLst>
          </p:cNvPr>
          <p:cNvSpPr/>
          <p:nvPr/>
        </p:nvSpPr>
        <p:spPr>
          <a:xfrm rot="568860">
            <a:off x="3421264" y="2227820"/>
            <a:ext cx="596835" cy="58477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 name="矢印: 右 18">
            <a:extLst>
              <a:ext uri="{FF2B5EF4-FFF2-40B4-BE49-F238E27FC236}">
                <a16:creationId xmlns:a16="http://schemas.microsoft.com/office/drawing/2014/main" id="{F6E356A6-145F-46C7-AB42-9E79D4DFE17C}"/>
              </a:ext>
            </a:extLst>
          </p:cNvPr>
          <p:cNvSpPr/>
          <p:nvPr/>
        </p:nvSpPr>
        <p:spPr>
          <a:xfrm rot="568860">
            <a:off x="1993121" y="4248680"/>
            <a:ext cx="596835" cy="58477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21" name="図 20" descr="シャツ が含まれている画像&#10;&#10;自動的に生成された説明">
            <a:extLst>
              <a:ext uri="{FF2B5EF4-FFF2-40B4-BE49-F238E27FC236}">
                <a16:creationId xmlns:a16="http://schemas.microsoft.com/office/drawing/2014/main" id="{3EE046B9-5B35-4E10-842F-1FED8D4DCF70}"/>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rot="11917868">
            <a:off x="192204" y="3549842"/>
            <a:ext cx="1558858" cy="1861323"/>
          </a:xfrm>
          <a:prstGeom prst="rect">
            <a:avLst/>
          </a:prstGeom>
        </p:spPr>
      </p:pic>
      <p:sp>
        <p:nvSpPr>
          <p:cNvPr id="22" name="フリーフォーム: 図形 21">
            <a:extLst>
              <a:ext uri="{FF2B5EF4-FFF2-40B4-BE49-F238E27FC236}">
                <a16:creationId xmlns:a16="http://schemas.microsoft.com/office/drawing/2014/main" id="{60A588D5-C492-4F07-9FC9-BF760152B4CF}"/>
              </a:ext>
            </a:extLst>
          </p:cNvPr>
          <p:cNvSpPr/>
          <p:nvPr/>
        </p:nvSpPr>
        <p:spPr>
          <a:xfrm>
            <a:off x="667346" y="3648927"/>
            <a:ext cx="943896" cy="1582406"/>
          </a:xfrm>
          <a:custGeom>
            <a:avLst/>
            <a:gdLst>
              <a:gd name="connsiteX0" fmla="*/ 0 w 943896"/>
              <a:gd name="connsiteY0" fmla="*/ 0 h 1135626"/>
              <a:gd name="connsiteX1" fmla="*/ 442451 w 943896"/>
              <a:gd name="connsiteY1" fmla="*/ 14749 h 1135626"/>
              <a:gd name="connsiteX2" fmla="*/ 530942 w 943896"/>
              <a:gd name="connsiteY2" fmla="*/ 44246 h 1135626"/>
              <a:gd name="connsiteX3" fmla="*/ 604684 w 943896"/>
              <a:gd name="connsiteY3" fmla="*/ 58994 h 1135626"/>
              <a:gd name="connsiteX4" fmla="*/ 693174 w 943896"/>
              <a:gd name="connsiteY4" fmla="*/ 103239 h 1135626"/>
              <a:gd name="connsiteX5" fmla="*/ 884903 w 943896"/>
              <a:gd name="connsiteY5" fmla="*/ 265471 h 1135626"/>
              <a:gd name="connsiteX6" fmla="*/ 929148 w 943896"/>
              <a:gd name="connsiteY6" fmla="*/ 324465 h 1135626"/>
              <a:gd name="connsiteX7" fmla="*/ 943896 w 943896"/>
              <a:gd name="connsiteY7" fmla="*/ 383459 h 1135626"/>
              <a:gd name="connsiteX8" fmla="*/ 914400 w 943896"/>
              <a:gd name="connsiteY8" fmla="*/ 648930 h 1135626"/>
              <a:gd name="connsiteX9" fmla="*/ 884903 w 943896"/>
              <a:gd name="connsiteY9" fmla="*/ 722671 h 1135626"/>
              <a:gd name="connsiteX10" fmla="*/ 870154 w 943896"/>
              <a:gd name="connsiteY10" fmla="*/ 766917 h 1135626"/>
              <a:gd name="connsiteX11" fmla="*/ 825909 w 943896"/>
              <a:gd name="connsiteY11" fmla="*/ 811162 h 1135626"/>
              <a:gd name="connsiteX12" fmla="*/ 766916 w 943896"/>
              <a:gd name="connsiteY12" fmla="*/ 884904 h 1135626"/>
              <a:gd name="connsiteX13" fmla="*/ 663677 w 943896"/>
              <a:gd name="connsiteY13" fmla="*/ 973394 h 1135626"/>
              <a:gd name="connsiteX14" fmla="*/ 486696 w 943896"/>
              <a:gd name="connsiteY14" fmla="*/ 1091381 h 1135626"/>
              <a:gd name="connsiteX15" fmla="*/ 383458 w 943896"/>
              <a:gd name="connsiteY15" fmla="*/ 1120878 h 1135626"/>
              <a:gd name="connsiteX16" fmla="*/ 324464 w 943896"/>
              <a:gd name="connsiteY16" fmla="*/ 1135626 h 11356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943896" h="1135626">
                <a:moveTo>
                  <a:pt x="0" y="0"/>
                </a:moveTo>
                <a:cubicBezTo>
                  <a:pt x="147484" y="4916"/>
                  <a:pt x="295395" y="2494"/>
                  <a:pt x="442451" y="14749"/>
                </a:cubicBezTo>
                <a:cubicBezTo>
                  <a:pt x="473436" y="17331"/>
                  <a:pt x="500945" y="36065"/>
                  <a:pt x="530942" y="44246"/>
                </a:cubicBezTo>
                <a:cubicBezTo>
                  <a:pt x="555126" y="50842"/>
                  <a:pt x="580103" y="54078"/>
                  <a:pt x="604684" y="58994"/>
                </a:cubicBezTo>
                <a:cubicBezTo>
                  <a:pt x="634181" y="73742"/>
                  <a:pt x="665088" y="85955"/>
                  <a:pt x="693174" y="103239"/>
                </a:cubicBezTo>
                <a:cubicBezTo>
                  <a:pt x="755732" y="141736"/>
                  <a:pt x="840119" y="205758"/>
                  <a:pt x="884903" y="265471"/>
                </a:cubicBezTo>
                <a:lnTo>
                  <a:pt x="929148" y="324465"/>
                </a:lnTo>
                <a:cubicBezTo>
                  <a:pt x="934064" y="344130"/>
                  <a:pt x="943896" y="363189"/>
                  <a:pt x="943896" y="383459"/>
                </a:cubicBezTo>
                <a:cubicBezTo>
                  <a:pt x="943896" y="454393"/>
                  <a:pt x="941126" y="568752"/>
                  <a:pt x="914400" y="648930"/>
                </a:cubicBezTo>
                <a:cubicBezTo>
                  <a:pt x="906028" y="674045"/>
                  <a:pt x="894199" y="697883"/>
                  <a:pt x="884903" y="722671"/>
                </a:cubicBezTo>
                <a:cubicBezTo>
                  <a:pt x="879444" y="737228"/>
                  <a:pt x="878778" y="753982"/>
                  <a:pt x="870154" y="766917"/>
                </a:cubicBezTo>
                <a:cubicBezTo>
                  <a:pt x="858584" y="784271"/>
                  <a:pt x="839644" y="795465"/>
                  <a:pt x="825909" y="811162"/>
                </a:cubicBezTo>
                <a:cubicBezTo>
                  <a:pt x="805180" y="834852"/>
                  <a:pt x="787645" y="861214"/>
                  <a:pt x="766916" y="884904"/>
                </a:cubicBezTo>
                <a:cubicBezTo>
                  <a:pt x="732419" y="924330"/>
                  <a:pt x="707385" y="942798"/>
                  <a:pt x="663677" y="973394"/>
                </a:cubicBezTo>
                <a:cubicBezTo>
                  <a:pt x="663673" y="973397"/>
                  <a:pt x="486701" y="1091380"/>
                  <a:pt x="486696" y="1091381"/>
                </a:cubicBezTo>
                <a:cubicBezTo>
                  <a:pt x="302207" y="1137506"/>
                  <a:pt x="531616" y="1078548"/>
                  <a:pt x="383458" y="1120878"/>
                </a:cubicBezTo>
                <a:cubicBezTo>
                  <a:pt x="363968" y="1126446"/>
                  <a:pt x="344129" y="1130710"/>
                  <a:pt x="324464" y="1135626"/>
                </a:cubicBezTo>
              </a:path>
            </a:pathLst>
          </a:custGeom>
          <a:noFill/>
          <a:ln w="165100">
            <a:solidFill>
              <a:srgbClr val="FF0000">
                <a:alpha val="36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3" name="フリーフォーム: 図形 22">
            <a:extLst>
              <a:ext uri="{FF2B5EF4-FFF2-40B4-BE49-F238E27FC236}">
                <a16:creationId xmlns:a16="http://schemas.microsoft.com/office/drawing/2014/main" id="{FC288D67-9340-40F9-B85C-9C32433D37FA}"/>
              </a:ext>
            </a:extLst>
          </p:cNvPr>
          <p:cNvSpPr/>
          <p:nvPr/>
        </p:nvSpPr>
        <p:spPr>
          <a:xfrm>
            <a:off x="872064" y="3476462"/>
            <a:ext cx="471949" cy="840658"/>
          </a:xfrm>
          <a:custGeom>
            <a:avLst/>
            <a:gdLst>
              <a:gd name="connsiteX0" fmla="*/ 471949 w 471949"/>
              <a:gd name="connsiteY0" fmla="*/ 0 h 840658"/>
              <a:gd name="connsiteX1" fmla="*/ 280220 w 471949"/>
              <a:gd name="connsiteY1" fmla="*/ 324465 h 840658"/>
              <a:gd name="connsiteX2" fmla="*/ 250723 w 471949"/>
              <a:gd name="connsiteY2" fmla="*/ 383458 h 840658"/>
              <a:gd name="connsiteX3" fmla="*/ 221226 w 471949"/>
              <a:gd name="connsiteY3" fmla="*/ 427703 h 840658"/>
              <a:gd name="connsiteX4" fmla="*/ 191729 w 471949"/>
              <a:gd name="connsiteY4" fmla="*/ 516194 h 840658"/>
              <a:gd name="connsiteX5" fmla="*/ 176981 w 471949"/>
              <a:gd name="connsiteY5" fmla="*/ 560439 h 840658"/>
              <a:gd name="connsiteX6" fmla="*/ 147484 w 471949"/>
              <a:gd name="connsiteY6" fmla="*/ 604684 h 840658"/>
              <a:gd name="connsiteX7" fmla="*/ 88491 w 471949"/>
              <a:gd name="connsiteY7" fmla="*/ 737419 h 840658"/>
              <a:gd name="connsiteX8" fmla="*/ 58994 w 471949"/>
              <a:gd name="connsiteY8" fmla="*/ 781665 h 840658"/>
              <a:gd name="connsiteX9" fmla="*/ 0 w 471949"/>
              <a:gd name="connsiteY9" fmla="*/ 840658 h 8406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71949" h="840658">
                <a:moveTo>
                  <a:pt x="471949" y="0"/>
                </a:moveTo>
                <a:cubicBezTo>
                  <a:pt x="197569" y="514464"/>
                  <a:pt x="471606" y="23716"/>
                  <a:pt x="280220" y="324465"/>
                </a:cubicBezTo>
                <a:cubicBezTo>
                  <a:pt x="268417" y="343013"/>
                  <a:pt x="261631" y="364369"/>
                  <a:pt x="250723" y="383458"/>
                </a:cubicBezTo>
                <a:cubicBezTo>
                  <a:pt x="241929" y="398848"/>
                  <a:pt x="231058" y="412955"/>
                  <a:pt x="221226" y="427703"/>
                </a:cubicBezTo>
                <a:lnTo>
                  <a:pt x="191729" y="516194"/>
                </a:lnTo>
                <a:cubicBezTo>
                  <a:pt x="186813" y="530942"/>
                  <a:pt x="185604" y="547504"/>
                  <a:pt x="176981" y="560439"/>
                </a:cubicBezTo>
                <a:cubicBezTo>
                  <a:pt x="167149" y="575187"/>
                  <a:pt x="155411" y="588830"/>
                  <a:pt x="147484" y="604684"/>
                </a:cubicBezTo>
                <a:cubicBezTo>
                  <a:pt x="84271" y="731108"/>
                  <a:pt x="151045" y="627949"/>
                  <a:pt x="88491" y="737419"/>
                </a:cubicBezTo>
                <a:cubicBezTo>
                  <a:pt x="79697" y="752809"/>
                  <a:pt x="70530" y="768207"/>
                  <a:pt x="58994" y="781665"/>
                </a:cubicBezTo>
                <a:cubicBezTo>
                  <a:pt x="40896" y="802780"/>
                  <a:pt x="0" y="840658"/>
                  <a:pt x="0" y="840658"/>
                </a:cubicBezTo>
              </a:path>
            </a:pathLst>
          </a:custGeom>
          <a:noFill/>
          <a:ln w="165100">
            <a:solidFill>
              <a:srgbClr val="FF0000">
                <a:alpha val="36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4" name="テキスト ボックス 23">
            <a:extLst>
              <a:ext uri="{FF2B5EF4-FFF2-40B4-BE49-F238E27FC236}">
                <a16:creationId xmlns:a16="http://schemas.microsoft.com/office/drawing/2014/main" id="{4DBDE3E3-916C-47ED-B21F-D05A49F1CD10}"/>
              </a:ext>
            </a:extLst>
          </p:cNvPr>
          <p:cNvSpPr txBox="1"/>
          <p:nvPr/>
        </p:nvSpPr>
        <p:spPr>
          <a:xfrm>
            <a:off x="142603" y="5267613"/>
            <a:ext cx="1864936" cy="1274195"/>
          </a:xfrm>
          <a:prstGeom prst="rect">
            <a:avLst/>
          </a:prstGeom>
          <a:noFill/>
        </p:spPr>
        <p:txBody>
          <a:bodyPr wrap="square" rtlCol="0">
            <a:spAutoFit/>
          </a:bodyPr>
          <a:lstStyle/>
          <a:p>
            <a:pPr algn="ctr">
              <a:lnSpc>
                <a:spcPct val="80000"/>
              </a:lnSpc>
            </a:pPr>
            <a:r>
              <a:rPr lang="en-US" altLang="ja-JP" sz="4800" dirty="0">
                <a:latin typeface="MS UI Gothic" panose="020B0600070205080204" pitchFamily="50" charset="-128"/>
                <a:ea typeface="MS UI Gothic" panose="020B0600070205080204" pitchFamily="50" charset="-128"/>
                <a:sym typeface="Wingdings" panose="05000000000000000000" pitchFamily="2" charset="2"/>
              </a:rPr>
              <a:t>large bicep</a:t>
            </a:r>
            <a:endParaRPr lang="en-US" altLang="ja-JP" sz="3200" dirty="0">
              <a:latin typeface="MS UI Gothic" panose="020B0600070205080204" pitchFamily="50" charset="-128"/>
              <a:ea typeface="MS UI Gothic" panose="020B0600070205080204" pitchFamily="50" charset="-128"/>
            </a:endParaRPr>
          </a:p>
        </p:txBody>
      </p:sp>
      <p:sp>
        <p:nvSpPr>
          <p:cNvPr id="25" name="矢印: 右 24">
            <a:extLst>
              <a:ext uri="{FF2B5EF4-FFF2-40B4-BE49-F238E27FC236}">
                <a16:creationId xmlns:a16="http://schemas.microsoft.com/office/drawing/2014/main" id="{9B370064-CDC0-48B1-9A7F-A40EB5A6AE6D}"/>
              </a:ext>
            </a:extLst>
          </p:cNvPr>
          <p:cNvSpPr/>
          <p:nvPr/>
        </p:nvSpPr>
        <p:spPr>
          <a:xfrm rot="2953378">
            <a:off x="4800252" y="3305688"/>
            <a:ext cx="596835" cy="58477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6" name="矢印: 右 25">
            <a:extLst>
              <a:ext uri="{FF2B5EF4-FFF2-40B4-BE49-F238E27FC236}">
                <a16:creationId xmlns:a16="http://schemas.microsoft.com/office/drawing/2014/main" id="{E745E913-94F1-47A0-990A-CADC265C5794}"/>
              </a:ext>
            </a:extLst>
          </p:cNvPr>
          <p:cNvSpPr/>
          <p:nvPr/>
        </p:nvSpPr>
        <p:spPr>
          <a:xfrm rot="269454">
            <a:off x="4146844" y="4502972"/>
            <a:ext cx="596835" cy="58477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9" name="テキスト ボックス 28">
            <a:extLst>
              <a:ext uri="{FF2B5EF4-FFF2-40B4-BE49-F238E27FC236}">
                <a16:creationId xmlns:a16="http://schemas.microsoft.com/office/drawing/2014/main" id="{323B102F-CD6C-43DF-90FC-3F72C549EAB1}"/>
              </a:ext>
            </a:extLst>
          </p:cNvPr>
          <p:cNvSpPr txBox="1"/>
          <p:nvPr/>
        </p:nvSpPr>
        <p:spPr>
          <a:xfrm>
            <a:off x="5314018" y="2855059"/>
            <a:ext cx="3669000" cy="1742015"/>
          </a:xfrm>
          <a:prstGeom prst="rect">
            <a:avLst/>
          </a:prstGeom>
          <a:noFill/>
        </p:spPr>
        <p:txBody>
          <a:bodyPr wrap="square" rtlCol="0">
            <a:spAutoFit/>
          </a:bodyPr>
          <a:lstStyle/>
          <a:p>
            <a:pPr>
              <a:lnSpc>
                <a:spcPct val="80000"/>
              </a:lnSpc>
            </a:pPr>
            <a:r>
              <a:rPr lang="en-US" altLang="ja-JP" sz="4000" dirty="0"/>
              <a:t>farm work</a:t>
            </a:r>
          </a:p>
          <a:p>
            <a:pPr>
              <a:lnSpc>
                <a:spcPct val="80000"/>
              </a:lnSpc>
            </a:pPr>
            <a:r>
              <a:rPr lang="en-US" altLang="ja-JP" sz="4000" dirty="0">
                <a:sym typeface="Wingdings" panose="05000000000000000000" pitchFamily="2" charset="2"/>
              </a:rPr>
              <a:t> physical labor</a:t>
            </a:r>
            <a:endParaRPr lang="en-US" altLang="ja-JP" sz="4000" dirty="0"/>
          </a:p>
          <a:p>
            <a:pPr>
              <a:lnSpc>
                <a:spcPct val="80000"/>
              </a:lnSpc>
            </a:pPr>
            <a:r>
              <a:rPr lang="en-US" altLang="ja-JP" sz="4000" dirty="0">
                <a:latin typeface="MS UI Gothic" panose="020B0600070205080204" pitchFamily="50" charset="-128"/>
                <a:ea typeface="MS UI Gothic" panose="020B0600070205080204" pitchFamily="50" charset="-128"/>
                <a:sym typeface="Wingdings" panose="05000000000000000000" pitchFamily="2" charset="2"/>
              </a:rPr>
              <a:t> </a:t>
            </a:r>
            <a:r>
              <a:rPr lang="en-US" altLang="ja-JP" sz="5400" dirty="0">
                <a:solidFill>
                  <a:srgbClr val="FF0000"/>
                </a:solidFill>
                <a:latin typeface="MS UI Gothic" panose="020B0600070205080204" pitchFamily="50" charset="-128"/>
                <a:ea typeface="MS UI Gothic" panose="020B0600070205080204" pitchFamily="50" charset="-128"/>
                <a:sym typeface="Wingdings" panose="05000000000000000000" pitchFamily="2" charset="2"/>
              </a:rPr>
              <a:t>male</a:t>
            </a:r>
            <a:endParaRPr lang="en-US" altLang="ja-JP" sz="4000" dirty="0">
              <a:solidFill>
                <a:srgbClr val="FF0000"/>
              </a:solidFill>
              <a:latin typeface="MS UI Gothic" panose="020B0600070205080204" pitchFamily="50" charset="-128"/>
              <a:ea typeface="MS UI Gothic" panose="020B0600070205080204" pitchFamily="50" charset="-128"/>
            </a:endParaRPr>
          </a:p>
        </p:txBody>
      </p:sp>
    </p:spTree>
    <p:extLst>
      <p:ext uri="{BB962C8B-B14F-4D97-AF65-F5344CB8AC3E}">
        <p14:creationId xmlns:p14="http://schemas.microsoft.com/office/powerpoint/2010/main" val="1315627478"/>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2605</TotalTime>
  <Words>197</Words>
  <Application>Microsoft Office PowerPoint</Application>
  <PresentationFormat>画面に合わせる (4:3)</PresentationFormat>
  <Paragraphs>21</Paragraphs>
  <Slides>7</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7</vt:i4>
      </vt:variant>
    </vt:vector>
  </HeadingPairs>
  <TitlesOfParts>
    <vt:vector size="13" baseType="lpstr">
      <vt:lpstr>MS UI Gothic</vt:lpstr>
      <vt:lpstr>Arial</vt:lpstr>
      <vt:lpstr>Calibri</vt:lpstr>
      <vt:lpstr>Calibri Light</vt:lpstr>
      <vt:lpstr>Wingdings</vt:lpstr>
      <vt:lpstr>Office テーマ</vt:lpstr>
      <vt:lpstr>Free Kanji Material  無料漢字教材 kanji0034-0037　新城直樹</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新城　直樹</dc:creator>
  <cp:lastModifiedBy>新城　直樹</cp:lastModifiedBy>
  <cp:revision>72</cp:revision>
  <dcterms:created xsi:type="dcterms:W3CDTF">2022-02-04T14:29:48Z</dcterms:created>
  <dcterms:modified xsi:type="dcterms:W3CDTF">2022-02-23T16:08:28Z</dcterms:modified>
</cp:coreProperties>
</file>