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542" r:id="rId2"/>
    <p:sldId id="543" r:id="rId3"/>
    <p:sldId id="541" r:id="rId4"/>
    <p:sldId id="451" r:id="rId5"/>
    <p:sldId id="583" r:id="rId6"/>
    <p:sldId id="568" r:id="rId7"/>
    <p:sldId id="453" r:id="rId8"/>
    <p:sldId id="454" r:id="rId9"/>
    <p:sldId id="584" r:id="rId10"/>
    <p:sldId id="585" r:id="rId11"/>
    <p:sldId id="45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56" d="100"/>
          <a:sy n="56" d="100"/>
        </p:scale>
        <p:origin x="78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9.gif"/><Relationship Id="rId2" Type="http://schemas.openxmlformats.org/officeDocument/2006/relationships/image" Target="../media/image48.png"/><Relationship Id="rId1" Type="http://schemas.openxmlformats.org/officeDocument/2006/relationships/slideLayout" Target="../slideLayouts/slideLayout7.xml"/><Relationship Id="rId4" Type="http://schemas.openxmlformats.org/officeDocument/2006/relationships/image" Target="../media/image37.png"/></Relationships>
</file>

<file path=ppt/slides/_rels/slide11.xml.rels><?xml version="1.0" encoding="UTF-8" standalone="yes"?>
<Relationships xmlns="http://schemas.openxmlformats.org/package/2006/relationships"><Relationship Id="rId8" Type="http://schemas.openxmlformats.org/officeDocument/2006/relationships/image" Target="../media/image56.jpeg"/><Relationship Id="rId3" Type="http://schemas.openxmlformats.org/officeDocument/2006/relationships/image" Target="../media/image51.gif"/><Relationship Id="rId7" Type="http://schemas.openxmlformats.org/officeDocument/2006/relationships/image" Target="../media/image55.png"/><Relationship Id="rId2" Type="http://schemas.openxmlformats.org/officeDocument/2006/relationships/image" Target="../media/image50.png"/><Relationship Id="rId1" Type="http://schemas.openxmlformats.org/officeDocument/2006/relationships/slideLayout" Target="../slideLayouts/slideLayout7.xml"/><Relationship Id="rId6" Type="http://schemas.openxmlformats.org/officeDocument/2006/relationships/image" Target="../media/image54.png"/><Relationship Id="rId5" Type="http://schemas.openxmlformats.org/officeDocument/2006/relationships/image" Target="../media/image53.png"/><Relationship Id="rId4" Type="http://schemas.openxmlformats.org/officeDocument/2006/relationships/image" Target="../media/image52.png"/><Relationship Id="rId9" Type="http://schemas.openxmlformats.org/officeDocument/2006/relationships/image" Target="../media/image5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gif"/><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jpe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png"/><Relationship Id="rId11" Type="http://schemas.openxmlformats.org/officeDocument/2006/relationships/image" Target="../media/image9.png"/><Relationship Id="rId5" Type="http://schemas.openxmlformats.org/officeDocument/2006/relationships/image" Target="../media/image17.png"/><Relationship Id="rId10" Type="http://schemas.openxmlformats.org/officeDocument/2006/relationships/image" Target="../media/image8.png"/><Relationship Id="rId4" Type="http://schemas.openxmlformats.org/officeDocument/2006/relationships/image" Target="../media/image16.gif"/><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gif"/><Relationship Id="rId1" Type="http://schemas.openxmlformats.org/officeDocument/2006/relationships/slideLayout" Target="../slideLayouts/slideLayout7.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 Id="rId9" Type="http://schemas.openxmlformats.org/officeDocument/2006/relationships/image" Target="../media/image28.png"/></Relationships>
</file>

<file path=ppt/slides/_rels/slide7.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image" Target="../media/image29.gif"/><Relationship Id="rId1" Type="http://schemas.openxmlformats.org/officeDocument/2006/relationships/slideLayout" Target="../slideLayouts/slideLayout7.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jpeg"/><Relationship Id="rId9" Type="http://schemas.openxmlformats.org/officeDocument/2006/relationships/image" Target="../media/image36.gif"/></Relationships>
</file>

<file path=ppt/slides/_rels/slide8.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image" Target="../media/image38.png"/><Relationship Id="rId7" Type="http://schemas.openxmlformats.org/officeDocument/2006/relationships/image" Target="../media/image42.jpeg"/><Relationship Id="rId2" Type="http://schemas.openxmlformats.org/officeDocument/2006/relationships/image" Target="../media/image37.png"/><Relationship Id="rId1" Type="http://schemas.openxmlformats.org/officeDocument/2006/relationships/slideLayout" Target="../slideLayouts/slideLayout7.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gif"/></Relationships>
</file>

<file path=ppt/slides/_rels/slide9.xml.rels><?xml version="1.0" encoding="UTF-8" standalone="yes"?>
<Relationships xmlns="http://schemas.openxmlformats.org/package/2006/relationships"><Relationship Id="rId8" Type="http://schemas.openxmlformats.org/officeDocument/2006/relationships/image" Target="../media/image42.jpeg"/><Relationship Id="rId3" Type="http://schemas.openxmlformats.org/officeDocument/2006/relationships/image" Target="../media/image44.png"/><Relationship Id="rId7"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7.xml"/><Relationship Id="rId6" Type="http://schemas.openxmlformats.org/officeDocument/2006/relationships/image" Target="../media/image47.png"/><Relationship Id="rId5" Type="http://schemas.openxmlformats.org/officeDocument/2006/relationships/image" Target="../media/image46.png"/><Relationship Id="rId4" Type="http://schemas.openxmlformats.org/officeDocument/2006/relationships/image" Target="../media/image45.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kanji0191-0195</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131CC67-A9E3-4F59-93F3-9BF94B7FEE7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46258"/>
            <a:ext cx="9144000" cy="470458"/>
          </a:xfrm>
          <a:prstGeom prst="rect">
            <a:avLst/>
          </a:prstGeom>
        </p:spPr>
      </p:pic>
      <p:pic>
        <p:nvPicPr>
          <p:cNvPr id="4" name="図 3" descr="椅子, テーブル, 挿絵 が含まれている画像&#10;&#10;自動的に生成された説明">
            <a:extLst>
              <a:ext uri="{FF2B5EF4-FFF2-40B4-BE49-F238E27FC236}">
                <a16:creationId xmlns:a16="http://schemas.microsoft.com/office/drawing/2014/main" id="{26A448CF-1DF6-48B6-B6BF-758AAE69994B}"/>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906261" y="1396657"/>
            <a:ext cx="3128192" cy="3128192"/>
          </a:xfrm>
          <a:prstGeom prst="rect">
            <a:avLst/>
          </a:prstGeom>
        </p:spPr>
      </p:pic>
      <p:pic>
        <p:nvPicPr>
          <p:cNvPr id="7" name="図 6">
            <a:extLst>
              <a:ext uri="{FF2B5EF4-FFF2-40B4-BE49-F238E27FC236}">
                <a16:creationId xmlns:a16="http://schemas.microsoft.com/office/drawing/2014/main" id="{D7248FEA-5C33-47B1-8E67-D64A3CD47DF7}"/>
              </a:ext>
            </a:extLst>
          </p:cNvPr>
          <p:cNvPicPr>
            <a:picLocks noChangeAspect="1"/>
          </p:cNvPicPr>
          <p:nvPr/>
        </p:nvPicPr>
        <p:blipFill>
          <a:blip r:embed="rId4"/>
          <a:stretch>
            <a:fillRect/>
          </a:stretch>
        </p:blipFill>
        <p:spPr>
          <a:xfrm>
            <a:off x="304472" y="656342"/>
            <a:ext cx="3143250" cy="2819400"/>
          </a:xfrm>
          <a:prstGeom prst="rect">
            <a:avLst/>
          </a:prstGeom>
        </p:spPr>
      </p:pic>
      <p:cxnSp>
        <p:nvCxnSpPr>
          <p:cNvPr id="8" name="直線コネクタ 7">
            <a:extLst>
              <a:ext uri="{FF2B5EF4-FFF2-40B4-BE49-F238E27FC236}">
                <a16:creationId xmlns:a16="http://schemas.microsoft.com/office/drawing/2014/main" id="{5A59B24F-C471-43E1-82DD-84C5BB9D763C}"/>
              </a:ext>
            </a:extLst>
          </p:cNvPr>
          <p:cNvCxnSpPr>
            <a:cxnSpLocks/>
          </p:cNvCxnSpPr>
          <p:nvPr/>
        </p:nvCxnSpPr>
        <p:spPr>
          <a:xfrm flipH="1">
            <a:off x="1324303" y="2479101"/>
            <a:ext cx="1079007" cy="0"/>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77B57285-3FC2-438A-BD6B-A7D0D674130C}"/>
              </a:ext>
            </a:extLst>
          </p:cNvPr>
          <p:cNvCxnSpPr>
            <a:cxnSpLocks/>
          </p:cNvCxnSpPr>
          <p:nvPr/>
        </p:nvCxnSpPr>
        <p:spPr>
          <a:xfrm flipV="1">
            <a:off x="1924240" y="1145013"/>
            <a:ext cx="0" cy="2293520"/>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FC7F82D1-1654-428B-AFDE-5C75A4CB5ADA}"/>
              </a:ext>
            </a:extLst>
          </p:cNvPr>
          <p:cNvCxnSpPr>
            <a:cxnSpLocks/>
          </p:cNvCxnSpPr>
          <p:nvPr/>
        </p:nvCxnSpPr>
        <p:spPr>
          <a:xfrm flipV="1">
            <a:off x="1477551" y="2674687"/>
            <a:ext cx="272421" cy="575023"/>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648BFCE-7D88-4EA7-BA47-54D555E2A86C}"/>
              </a:ext>
            </a:extLst>
          </p:cNvPr>
          <p:cNvCxnSpPr>
            <a:cxnSpLocks/>
          </p:cNvCxnSpPr>
          <p:nvPr/>
        </p:nvCxnSpPr>
        <p:spPr>
          <a:xfrm flipH="1" flipV="1">
            <a:off x="2098509" y="2671306"/>
            <a:ext cx="304801" cy="575023"/>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F5B8C7A7-F7A2-41E1-96F4-ACB48F9544FB}"/>
              </a:ext>
            </a:extLst>
          </p:cNvPr>
          <p:cNvCxnSpPr>
            <a:cxnSpLocks/>
          </p:cNvCxnSpPr>
          <p:nvPr/>
        </p:nvCxnSpPr>
        <p:spPr>
          <a:xfrm>
            <a:off x="2261741" y="1004470"/>
            <a:ext cx="444475" cy="579607"/>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C815007C-92A6-4640-B2FF-14190A23931A}"/>
              </a:ext>
            </a:extLst>
          </p:cNvPr>
          <p:cNvCxnSpPr>
            <a:cxnSpLocks/>
          </p:cNvCxnSpPr>
          <p:nvPr/>
        </p:nvCxnSpPr>
        <p:spPr>
          <a:xfrm flipH="1">
            <a:off x="1222933" y="980394"/>
            <a:ext cx="297303" cy="831663"/>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05D58B03-8DB9-4E12-8A88-BC108C936BFE}"/>
              </a:ext>
            </a:extLst>
          </p:cNvPr>
          <p:cNvCxnSpPr>
            <a:cxnSpLocks/>
          </p:cNvCxnSpPr>
          <p:nvPr/>
        </p:nvCxnSpPr>
        <p:spPr>
          <a:xfrm flipH="1">
            <a:off x="3730858" y="2824058"/>
            <a:ext cx="1079007" cy="0"/>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73BAA273-B01E-4FE2-A413-2C1E8DCEB28B}"/>
              </a:ext>
            </a:extLst>
          </p:cNvPr>
          <p:cNvCxnSpPr>
            <a:cxnSpLocks/>
          </p:cNvCxnSpPr>
          <p:nvPr/>
        </p:nvCxnSpPr>
        <p:spPr>
          <a:xfrm flipV="1">
            <a:off x="4330795" y="1764759"/>
            <a:ext cx="0" cy="2196577"/>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0A717C72-64BB-40A1-BF3A-EE82B5D53C7B}"/>
              </a:ext>
            </a:extLst>
          </p:cNvPr>
          <p:cNvCxnSpPr>
            <a:cxnSpLocks/>
          </p:cNvCxnSpPr>
          <p:nvPr/>
        </p:nvCxnSpPr>
        <p:spPr>
          <a:xfrm flipV="1">
            <a:off x="3919061" y="3144013"/>
            <a:ext cx="46368" cy="728524"/>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3FCBCC28-1E76-45BC-9052-050C2E1AB4D3}"/>
              </a:ext>
            </a:extLst>
          </p:cNvPr>
          <p:cNvCxnSpPr>
            <a:cxnSpLocks/>
          </p:cNvCxnSpPr>
          <p:nvPr/>
        </p:nvCxnSpPr>
        <p:spPr>
          <a:xfrm flipH="1">
            <a:off x="4644105" y="1925097"/>
            <a:ext cx="4312" cy="582761"/>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9543CEB8-EC67-455D-9333-826E838EF4A4}"/>
              </a:ext>
            </a:extLst>
          </p:cNvPr>
          <p:cNvCxnSpPr>
            <a:cxnSpLocks/>
          </p:cNvCxnSpPr>
          <p:nvPr/>
        </p:nvCxnSpPr>
        <p:spPr>
          <a:xfrm>
            <a:off x="4004067" y="1925097"/>
            <a:ext cx="9106" cy="579007"/>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sp>
        <p:nvSpPr>
          <p:cNvPr id="35" name="矢印: 右 34">
            <a:extLst>
              <a:ext uri="{FF2B5EF4-FFF2-40B4-BE49-F238E27FC236}">
                <a16:creationId xmlns:a16="http://schemas.microsoft.com/office/drawing/2014/main" id="{D3CFE833-29DA-4F88-9335-F9FC7C1A3DAB}"/>
              </a:ext>
            </a:extLst>
          </p:cNvPr>
          <p:cNvSpPr/>
          <p:nvPr/>
        </p:nvSpPr>
        <p:spPr>
          <a:xfrm rot="1215205">
            <a:off x="2962406" y="2109915"/>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矢印: 右 35">
            <a:extLst>
              <a:ext uri="{FF2B5EF4-FFF2-40B4-BE49-F238E27FC236}">
                <a16:creationId xmlns:a16="http://schemas.microsoft.com/office/drawing/2014/main" id="{44F6D833-045A-493D-A0AE-6D5B8C44536B}"/>
              </a:ext>
            </a:extLst>
          </p:cNvPr>
          <p:cNvSpPr/>
          <p:nvPr/>
        </p:nvSpPr>
        <p:spPr>
          <a:xfrm rot="1308266">
            <a:off x="5280599" y="2801041"/>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 name="直線コネクタ 42">
            <a:extLst>
              <a:ext uri="{FF2B5EF4-FFF2-40B4-BE49-F238E27FC236}">
                <a16:creationId xmlns:a16="http://schemas.microsoft.com/office/drawing/2014/main" id="{5B276A1A-DBB5-4A9A-AC07-1D3415032701}"/>
              </a:ext>
            </a:extLst>
          </p:cNvPr>
          <p:cNvCxnSpPr>
            <a:cxnSpLocks/>
          </p:cNvCxnSpPr>
          <p:nvPr/>
        </p:nvCxnSpPr>
        <p:spPr>
          <a:xfrm flipH="1" flipV="1">
            <a:off x="4683488" y="3138079"/>
            <a:ext cx="90519" cy="698600"/>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62D42612-8403-43F2-BFFA-AC01303AA869}"/>
              </a:ext>
            </a:extLst>
          </p:cNvPr>
          <p:cNvSpPr txBox="1"/>
          <p:nvPr/>
        </p:nvSpPr>
        <p:spPr>
          <a:xfrm>
            <a:off x="3447721" y="502133"/>
            <a:ext cx="5303596" cy="1126462"/>
          </a:xfrm>
          <a:prstGeom prst="rect">
            <a:avLst/>
          </a:prstGeom>
          <a:noFill/>
        </p:spPr>
        <p:txBody>
          <a:bodyPr wrap="square">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pictograph of “rice plant”</a:t>
            </a:r>
          </a:p>
          <a:p>
            <a:pPr>
              <a:lnSpc>
                <a:spcPct val="80000"/>
              </a:lnSpc>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rice</a:t>
            </a:r>
            <a:endParaRPr lang="en-US" altLang="ja-JP" sz="3600" b="1" dirty="0">
              <a:solidFill>
                <a:srgbClr val="FF0000"/>
              </a:solidFill>
              <a:latin typeface="MS UI Gothic" panose="020B0600070205080204" pitchFamily="50" charset="-128"/>
              <a:ea typeface="MS UI Gothic" panose="020B0600070205080204" pitchFamily="50" charset="-128"/>
            </a:endParaRPr>
          </a:p>
        </p:txBody>
      </p:sp>
      <p:sp>
        <p:nvSpPr>
          <p:cNvPr id="47" name="テキスト ボックス 46">
            <a:extLst>
              <a:ext uri="{FF2B5EF4-FFF2-40B4-BE49-F238E27FC236}">
                <a16:creationId xmlns:a16="http://schemas.microsoft.com/office/drawing/2014/main" id="{6E1CAEB1-6B58-414E-9288-763667759781}"/>
              </a:ext>
            </a:extLst>
          </p:cNvPr>
          <p:cNvSpPr txBox="1"/>
          <p:nvPr/>
        </p:nvSpPr>
        <p:spPr>
          <a:xfrm>
            <a:off x="158638" y="4427494"/>
            <a:ext cx="8717339" cy="2308324"/>
          </a:xfrm>
          <a:prstGeom prst="rect">
            <a:avLst/>
          </a:prstGeom>
          <a:noFill/>
        </p:spPr>
        <p:txBody>
          <a:bodyPr wrap="square">
            <a:spAutoFit/>
          </a:bodyPr>
          <a:lstStyle/>
          <a:p>
            <a:pPr>
              <a:lnSpc>
                <a:spcPct val="90000"/>
              </a:lnSpc>
            </a:pPr>
            <a:r>
              <a:rPr lang="en-US" altLang="ja-JP" sz="3200" dirty="0">
                <a:latin typeface="MS UI Gothic" panose="020B0600070205080204" pitchFamily="50" charset="-128"/>
                <a:ea typeface="MS UI Gothic" panose="020B0600070205080204" pitchFamily="50" charset="-128"/>
              </a:rPr>
              <a:t>About 200 years ago, USA was written as “</a:t>
            </a:r>
            <a:r>
              <a:rPr lang="ja-JP" altLang="en-US" sz="3200" dirty="0">
                <a:latin typeface="MS UI Gothic" panose="020B0600070205080204" pitchFamily="50" charset="-128"/>
                <a:ea typeface="MS UI Gothic" panose="020B0600070205080204" pitchFamily="50" charset="-128"/>
              </a:rPr>
              <a:t>亜米利加</a:t>
            </a:r>
            <a:r>
              <a:rPr lang="en-US" altLang="ja-JP" sz="3200" dirty="0">
                <a:latin typeface="MS UI Gothic" panose="020B0600070205080204" pitchFamily="50" charset="-128"/>
                <a:ea typeface="MS UI Gothic" panose="020B0600070205080204" pitchFamily="50" charset="-128"/>
              </a:rPr>
              <a:t>,” and the second kanji “</a:t>
            </a:r>
            <a:r>
              <a:rPr lang="ja-JP" altLang="en-US" sz="3200" dirty="0">
                <a:latin typeface="MS UI Gothic" panose="020B0600070205080204" pitchFamily="50" charset="-128"/>
                <a:ea typeface="MS UI Gothic" panose="020B0600070205080204" pitchFamily="50" charset="-128"/>
              </a:rPr>
              <a:t>米</a:t>
            </a:r>
            <a:r>
              <a:rPr lang="en-US" altLang="ja-JP" sz="3200" dirty="0">
                <a:latin typeface="MS UI Gothic" panose="020B0600070205080204" pitchFamily="50" charset="-128"/>
                <a:ea typeface="MS UI Gothic" panose="020B0600070205080204" pitchFamily="50" charset="-128"/>
              </a:rPr>
              <a:t>”</a:t>
            </a:r>
            <a:r>
              <a:rPr lang="ja-JP" altLang="en-US" sz="3200" dirty="0">
                <a:latin typeface="MS UI Gothic" panose="020B0600070205080204" pitchFamily="50" charset="-128"/>
                <a:ea typeface="MS UI Gothic" panose="020B0600070205080204" pitchFamily="50" charset="-128"/>
              </a:rPr>
              <a:t>　</a:t>
            </a:r>
            <a:r>
              <a:rPr lang="en-US" altLang="ja-JP" sz="3200" dirty="0">
                <a:latin typeface="MS UI Gothic" panose="020B0600070205080204" pitchFamily="50" charset="-128"/>
                <a:ea typeface="MS UI Gothic" panose="020B0600070205080204" pitchFamily="50" charset="-128"/>
              </a:rPr>
              <a:t>became to mean USA.</a:t>
            </a:r>
          </a:p>
          <a:p>
            <a:pPr>
              <a:lnSpc>
                <a:spcPct val="90000"/>
              </a:lnSpc>
            </a:pPr>
            <a:r>
              <a:rPr lang="en-US" altLang="ja-JP" sz="3200" dirty="0">
                <a:latin typeface="MS UI Gothic" panose="020B0600070205080204" pitchFamily="50" charset="-128"/>
                <a:ea typeface="MS UI Gothic" panose="020B0600070205080204" pitchFamily="50" charset="-128"/>
              </a:rPr>
              <a:t># the first kanji “</a:t>
            </a:r>
            <a:r>
              <a:rPr lang="ja-JP" altLang="en-US" sz="3200" dirty="0">
                <a:latin typeface="MS UI Gothic" panose="020B0600070205080204" pitchFamily="50" charset="-128"/>
                <a:ea typeface="MS UI Gothic" panose="020B0600070205080204" pitchFamily="50" charset="-128"/>
              </a:rPr>
              <a:t>亜</a:t>
            </a:r>
            <a:r>
              <a:rPr lang="en-US" altLang="ja-JP" sz="3200" dirty="0">
                <a:latin typeface="MS UI Gothic" panose="020B0600070205080204" pitchFamily="50" charset="-128"/>
                <a:ea typeface="MS UI Gothic" panose="020B0600070205080204" pitchFamily="50" charset="-128"/>
              </a:rPr>
              <a:t>” had already been used as an abbreviation for “Asia (</a:t>
            </a:r>
            <a:r>
              <a:rPr lang="ja-JP" altLang="en-US" sz="3200" dirty="0">
                <a:latin typeface="MS UI Gothic" panose="020B0600070205080204" pitchFamily="50" charset="-128"/>
                <a:ea typeface="MS UI Gothic" panose="020B0600070205080204" pitchFamily="50" charset="-128"/>
              </a:rPr>
              <a:t>亜細亜</a:t>
            </a:r>
            <a:r>
              <a:rPr lang="en-US" altLang="ja-JP" sz="3200" dirty="0">
                <a:latin typeface="MS UI Gothic" panose="020B0600070205080204" pitchFamily="50" charset="-128"/>
                <a:ea typeface="MS UI Gothic" panose="020B0600070205080204" pitchFamily="50" charset="-128"/>
              </a:rPr>
              <a:t>).”</a:t>
            </a:r>
          </a:p>
        </p:txBody>
      </p:sp>
    </p:spTree>
    <p:extLst>
      <p:ext uri="{BB962C8B-B14F-4D97-AF65-F5344CB8AC3E}">
        <p14:creationId xmlns:p14="http://schemas.microsoft.com/office/powerpoint/2010/main" val="640056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DCDDC68-B73E-45A3-86D0-296F6F47300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5276"/>
            <a:ext cx="9144000" cy="538889"/>
          </a:xfrm>
          <a:prstGeom prst="rect">
            <a:avLst/>
          </a:prstGeom>
        </p:spPr>
      </p:pic>
      <p:pic>
        <p:nvPicPr>
          <p:cNvPr id="4" name="図 3" descr="アイコン&#10;&#10;自動的に生成された説明">
            <a:extLst>
              <a:ext uri="{FF2B5EF4-FFF2-40B4-BE49-F238E27FC236}">
                <a16:creationId xmlns:a16="http://schemas.microsoft.com/office/drawing/2014/main" id="{21FE261F-58F0-48AD-B0B7-4070DA05CA6A}"/>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183086" y="3937003"/>
            <a:ext cx="2812137" cy="2812137"/>
          </a:xfrm>
          <a:prstGeom prst="rect">
            <a:avLst/>
          </a:prstGeom>
        </p:spPr>
      </p:pic>
      <p:sp>
        <p:nvSpPr>
          <p:cNvPr id="6" name="テキスト ボックス 5">
            <a:extLst>
              <a:ext uri="{FF2B5EF4-FFF2-40B4-BE49-F238E27FC236}">
                <a16:creationId xmlns:a16="http://schemas.microsoft.com/office/drawing/2014/main" id="{C4AA87D1-3BAD-4523-B974-179260C0E25A}"/>
              </a:ext>
            </a:extLst>
          </p:cNvPr>
          <p:cNvSpPr txBox="1"/>
          <p:nvPr/>
        </p:nvSpPr>
        <p:spPr>
          <a:xfrm>
            <a:off x="199371" y="752585"/>
            <a:ext cx="2667932" cy="486287"/>
          </a:xfrm>
          <a:prstGeom prst="rect">
            <a:avLst/>
          </a:prstGeom>
          <a:noFill/>
        </p:spPr>
        <p:txBody>
          <a:bodyPr wrap="square" rtlCol="0">
            <a:spAutoFit/>
          </a:bodyPr>
          <a:lstStyle/>
          <a:p>
            <a:pPr algn="ctr">
              <a:lnSpc>
                <a:spcPct val="80000"/>
              </a:lnSpc>
            </a:pPr>
            <a:r>
              <a:rPr lang="en-US" altLang="ja-JP" sz="3200" dirty="0">
                <a:latin typeface="MS UI Gothic" panose="020B0600070205080204" pitchFamily="50" charset="-128"/>
                <a:ea typeface="MS UI Gothic" panose="020B0600070205080204" pitchFamily="50" charset="-128"/>
              </a:rPr>
              <a:t>“</a:t>
            </a:r>
            <a:r>
              <a:rPr lang="en-US" altLang="ja-JP" sz="3200" b="1" dirty="0">
                <a:latin typeface="MS UI Gothic" panose="020B0600070205080204" pitchFamily="50" charset="-128"/>
                <a:ea typeface="MS UI Gothic" panose="020B0600070205080204" pitchFamily="50" charset="-128"/>
              </a:rPr>
              <a:t>grass/plant</a:t>
            </a:r>
            <a:r>
              <a:rPr lang="en-US" altLang="ja-JP" sz="3200" dirty="0">
                <a:latin typeface="MS UI Gothic" panose="020B0600070205080204" pitchFamily="50" charset="-128"/>
                <a:ea typeface="MS UI Gothic" panose="020B0600070205080204" pitchFamily="50" charset="-128"/>
              </a:rPr>
              <a:t>”</a:t>
            </a:r>
          </a:p>
        </p:txBody>
      </p:sp>
      <p:pic>
        <p:nvPicPr>
          <p:cNvPr id="10" name="図 9">
            <a:extLst>
              <a:ext uri="{FF2B5EF4-FFF2-40B4-BE49-F238E27FC236}">
                <a16:creationId xmlns:a16="http://schemas.microsoft.com/office/drawing/2014/main" id="{CA83B725-2332-4456-BF29-6EAAE2C2332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11560" y="1182085"/>
            <a:ext cx="1007635" cy="609557"/>
          </a:xfrm>
          <a:prstGeom prst="rect">
            <a:avLst/>
          </a:prstGeom>
        </p:spPr>
      </p:pic>
      <p:pic>
        <p:nvPicPr>
          <p:cNvPr id="12" name="図 11">
            <a:extLst>
              <a:ext uri="{FF2B5EF4-FFF2-40B4-BE49-F238E27FC236}">
                <a16:creationId xmlns:a16="http://schemas.microsoft.com/office/drawing/2014/main" id="{18B75E9C-B243-41CB-A772-3A2E534E3FA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90004" y="1159463"/>
            <a:ext cx="1007635" cy="609557"/>
          </a:xfrm>
          <a:prstGeom prst="rect">
            <a:avLst/>
          </a:prstGeom>
        </p:spPr>
      </p:pic>
      <p:pic>
        <p:nvPicPr>
          <p:cNvPr id="13" name="図 12">
            <a:extLst>
              <a:ext uri="{FF2B5EF4-FFF2-40B4-BE49-F238E27FC236}">
                <a16:creationId xmlns:a16="http://schemas.microsoft.com/office/drawing/2014/main" id="{5C617281-67D8-4816-AB82-2E6CED90334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28502" y="2227198"/>
            <a:ext cx="1007635" cy="609557"/>
          </a:xfrm>
          <a:prstGeom prst="rect">
            <a:avLst/>
          </a:prstGeom>
        </p:spPr>
      </p:pic>
      <p:pic>
        <p:nvPicPr>
          <p:cNvPr id="16" name="図 15">
            <a:extLst>
              <a:ext uri="{FF2B5EF4-FFF2-40B4-BE49-F238E27FC236}">
                <a16:creationId xmlns:a16="http://schemas.microsoft.com/office/drawing/2014/main" id="{0B5FBD46-7018-478E-AFA8-D1CE2A370F5E}"/>
              </a:ext>
            </a:extLst>
          </p:cNvPr>
          <p:cNvPicPr>
            <a:picLocks noChangeAspect="1"/>
          </p:cNvPicPr>
          <p:nvPr/>
        </p:nvPicPr>
        <p:blipFill>
          <a:blip r:embed="rId5"/>
          <a:stretch>
            <a:fillRect/>
          </a:stretch>
        </p:blipFill>
        <p:spPr>
          <a:xfrm>
            <a:off x="631721" y="3290918"/>
            <a:ext cx="1562100" cy="1476375"/>
          </a:xfrm>
          <a:prstGeom prst="rect">
            <a:avLst/>
          </a:prstGeom>
        </p:spPr>
      </p:pic>
      <p:pic>
        <p:nvPicPr>
          <p:cNvPr id="18" name="図 17">
            <a:extLst>
              <a:ext uri="{FF2B5EF4-FFF2-40B4-BE49-F238E27FC236}">
                <a16:creationId xmlns:a16="http://schemas.microsoft.com/office/drawing/2014/main" id="{876F5D55-DCF2-45F9-9E14-0B521DD75F10}"/>
              </a:ext>
            </a:extLst>
          </p:cNvPr>
          <p:cNvPicPr>
            <a:picLocks noChangeAspect="1"/>
          </p:cNvPicPr>
          <p:nvPr/>
        </p:nvPicPr>
        <p:blipFill>
          <a:blip r:embed="rId6"/>
          <a:stretch>
            <a:fillRect/>
          </a:stretch>
        </p:blipFill>
        <p:spPr>
          <a:xfrm>
            <a:off x="237774" y="1752245"/>
            <a:ext cx="1266825" cy="514350"/>
          </a:xfrm>
          <a:prstGeom prst="rect">
            <a:avLst/>
          </a:prstGeom>
        </p:spPr>
      </p:pic>
      <p:pic>
        <p:nvPicPr>
          <p:cNvPr id="19" name="図 18">
            <a:extLst>
              <a:ext uri="{FF2B5EF4-FFF2-40B4-BE49-F238E27FC236}">
                <a16:creationId xmlns:a16="http://schemas.microsoft.com/office/drawing/2014/main" id="{188E26CE-92D2-43C5-823D-211C619147C6}"/>
              </a:ext>
            </a:extLst>
          </p:cNvPr>
          <p:cNvPicPr>
            <a:picLocks noChangeAspect="1"/>
          </p:cNvPicPr>
          <p:nvPr/>
        </p:nvPicPr>
        <p:blipFill>
          <a:blip r:embed="rId6"/>
          <a:stretch>
            <a:fillRect/>
          </a:stretch>
        </p:blipFill>
        <p:spPr>
          <a:xfrm>
            <a:off x="1560408" y="1752245"/>
            <a:ext cx="1266825" cy="514350"/>
          </a:xfrm>
          <a:prstGeom prst="rect">
            <a:avLst/>
          </a:prstGeom>
        </p:spPr>
      </p:pic>
      <p:pic>
        <p:nvPicPr>
          <p:cNvPr id="20" name="図 19">
            <a:extLst>
              <a:ext uri="{FF2B5EF4-FFF2-40B4-BE49-F238E27FC236}">
                <a16:creationId xmlns:a16="http://schemas.microsoft.com/office/drawing/2014/main" id="{6F3DF465-6A48-433D-A2D0-EAD50CF240E0}"/>
              </a:ext>
            </a:extLst>
          </p:cNvPr>
          <p:cNvPicPr>
            <a:picLocks noChangeAspect="1"/>
          </p:cNvPicPr>
          <p:nvPr/>
        </p:nvPicPr>
        <p:blipFill>
          <a:blip r:embed="rId6"/>
          <a:stretch>
            <a:fillRect/>
          </a:stretch>
        </p:blipFill>
        <p:spPr>
          <a:xfrm>
            <a:off x="779358" y="2806249"/>
            <a:ext cx="1266825" cy="514350"/>
          </a:xfrm>
          <a:prstGeom prst="rect">
            <a:avLst/>
          </a:prstGeom>
        </p:spPr>
      </p:pic>
      <p:pic>
        <p:nvPicPr>
          <p:cNvPr id="22" name="図 21">
            <a:extLst>
              <a:ext uri="{FF2B5EF4-FFF2-40B4-BE49-F238E27FC236}">
                <a16:creationId xmlns:a16="http://schemas.microsoft.com/office/drawing/2014/main" id="{4C52FE44-282E-4775-B3F4-D0E8BAA4F698}"/>
              </a:ext>
            </a:extLst>
          </p:cNvPr>
          <p:cNvPicPr>
            <a:picLocks noChangeAspect="1"/>
          </p:cNvPicPr>
          <p:nvPr/>
        </p:nvPicPr>
        <p:blipFill>
          <a:blip r:embed="rId7"/>
          <a:stretch>
            <a:fillRect/>
          </a:stretch>
        </p:blipFill>
        <p:spPr>
          <a:xfrm>
            <a:off x="627456" y="4730185"/>
            <a:ext cx="1609725" cy="1571625"/>
          </a:xfrm>
          <a:prstGeom prst="rect">
            <a:avLst/>
          </a:prstGeom>
        </p:spPr>
      </p:pic>
      <p:sp>
        <p:nvSpPr>
          <p:cNvPr id="23" name="テキスト ボックス 22">
            <a:extLst>
              <a:ext uri="{FF2B5EF4-FFF2-40B4-BE49-F238E27FC236}">
                <a16:creationId xmlns:a16="http://schemas.microsoft.com/office/drawing/2014/main" id="{45225F8E-912B-4A95-BC97-391693BD676B}"/>
              </a:ext>
            </a:extLst>
          </p:cNvPr>
          <p:cNvSpPr txBox="1"/>
          <p:nvPr/>
        </p:nvSpPr>
        <p:spPr>
          <a:xfrm>
            <a:off x="-14771" y="3937372"/>
            <a:ext cx="2667932" cy="486287"/>
          </a:xfrm>
          <a:prstGeom prst="rect">
            <a:avLst/>
          </a:prstGeom>
          <a:noFill/>
        </p:spPr>
        <p:txBody>
          <a:bodyPr wrap="square" rtlCol="0">
            <a:spAutoFit/>
          </a:bodyPr>
          <a:lstStyle/>
          <a:p>
            <a:pPr algn="ctr">
              <a:lnSpc>
                <a:spcPct val="80000"/>
              </a:lnSpc>
            </a:pPr>
            <a:r>
              <a:rPr lang="en-US" altLang="ja-JP" sz="3200" dirty="0">
                <a:latin typeface="MS UI Gothic" panose="020B0600070205080204" pitchFamily="50" charset="-128"/>
                <a:ea typeface="MS UI Gothic" panose="020B0600070205080204" pitchFamily="50" charset="-128"/>
              </a:rPr>
              <a:t>“e</a:t>
            </a:r>
            <a:r>
              <a:rPr lang="en-US" altLang="ja-JP" sz="3200" b="1" dirty="0">
                <a:latin typeface="MS UI Gothic" panose="020B0600070205080204" pitchFamily="50" charset="-128"/>
                <a:ea typeface="MS UI Gothic" panose="020B0600070205080204" pitchFamily="50" charset="-128"/>
              </a:rPr>
              <a:t>arth/soil</a:t>
            </a:r>
            <a:r>
              <a:rPr lang="en-US" altLang="ja-JP" sz="3200" dirty="0">
                <a:latin typeface="MS UI Gothic" panose="020B0600070205080204" pitchFamily="50" charset="-128"/>
                <a:ea typeface="MS UI Gothic" panose="020B0600070205080204" pitchFamily="50" charset="-128"/>
              </a:rPr>
              <a:t>”</a:t>
            </a:r>
          </a:p>
        </p:txBody>
      </p:sp>
      <p:sp>
        <p:nvSpPr>
          <p:cNvPr id="24" name="テキスト ボックス 23">
            <a:extLst>
              <a:ext uri="{FF2B5EF4-FFF2-40B4-BE49-F238E27FC236}">
                <a16:creationId xmlns:a16="http://schemas.microsoft.com/office/drawing/2014/main" id="{A7C00199-1E8B-4A26-8A87-C73A1F2CA814}"/>
              </a:ext>
            </a:extLst>
          </p:cNvPr>
          <p:cNvSpPr txBox="1"/>
          <p:nvPr/>
        </p:nvSpPr>
        <p:spPr>
          <a:xfrm>
            <a:off x="159301" y="6262850"/>
            <a:ext cx="2667932" cy="486287"/>
          </a:xfrm>
          <a:prstGeom prst="rect">
            <a:avLst/>
          </a:prstGeom>
          <a:noFill/>
        </p:spPr>
        <p:txBody>
          <a:bodyPr wrap="square" rtlCol="0">
            <a:spAutoFit/>
          </a:bodyPr>
          <a:lstStyle/>
          <a:p>
            <a:pPr algn="ctr">
              <a:lnSpc>
                <a:spcPct val="80000"/>
              </a:lnSpc>
            </a:pPr>
            <a:r>
              <a:rPr lang="en-US" altLang="ja-JP" sz="3200" dirty="0">
                <a:latin typeface="MS UI Gothic" panose="020B0600070205080204" pitchFamily="50" charset="-128"/>
                <a:ea typeface="MS UI Gothic" panose="020B0600070205080204" pitchFamily="50" charset="-128"/>
              </a:rPr>
              <a:t>“tree/wood”</a:t>
            </a:r>
          </a:p>
        </p:txBody>
      </p:sp>
      <p:pic>
        <p:nvPicPr>
          <p:cNvPr id="8194" name="Picture 2">
            <a:extLst>
              <a:ext uri="{FF2B5EF4-FFF2-40B4-BE49-F238E27FC236}">
                <a16:creationId xmlns:a16="http://schemas.microsoft.com/office/drawing/2014/main" id="{43B0BD7F-B355-4C03-A455-B29D7794D967}"/>
              </a:ext>
            </a:extLst>
          </p:cNvPr>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5855582" y="1032199"/>
            <a:ext cx="3180161" cy="2121212"/>
          </a:xfrm>
          <a:prstGeom prst="rect">
            <a:avLst/>
          </a:prstGeom>
          <a:noFill/>
          <a:extLst>
            <a:ext uri="{909E8E84-426E-40DD-AFC4-6F175D3DCCD1}">
              <a14:hiddenFill xmlns:a14="http://schemas.microsoft.com/office/drawing/2010/main">
                <a:solidFill>
                  <a:srgbClr val="FFFFFF"/>
                </a:solidFill>
              </a14:hiddenFill>
            </a:ext>
          </a:extLst>
        </p:spPr>
      </p:pic>
      <p:sp>
        <p:nvSpPr>
          <p:cNvPr id="26" name="矢印: 右 25">
            <a:extLst>
              <a:ext uri="{FF2B5EF4-FFF2-40B4-BE49-F238E27FC236}">
                <a16:creationId xmlns:a16="http://schemas.microsoft.com/office/drawing/2014/main" id="{56A7AD65-6573-446A-855D-C6E7FE316538}"/>
              </a:ext>
            </a:extLst>
          </p:cNvPr>
          <p:cNvSpPr/>
          <p:nvPr/>
        </p:nvSpPr>
        <p:spPr>
          <a:xfrm rot="5400000">
            <a:off x="3940498" y="3067770"/>
            <a:ext cx="3107677"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C940A654-6789-4E8A-98EB-A896CA0CF01E}"/>
              </a:ext>
            </a:extLst>
          </p:cNvPr>
          <p:cNvSpPr txBox="1"/>
          <p:nvPr/>
        </p:nvSpPr>
        <p:spPr>
          <a:xfrm>
            <a:off x="3125401" y="882012"/>
            <a:ext cx="2733272" cy="634020"/>
          </a:xfrm>
          <a:prstGeom prst="rect">
            <a:avLst/>
          </a:prstGeom>
          <a:noFill/>
        </p:spPr>
        <p:txBody>
          <a:bodyPr wrap="square" rtlCol="0">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vine bridge</a:t>
            </a:r>
          </a:p>
        </p:txBody>
      </p:sp>
      <p:sp>
        <p:nvSpPr>
          <p:cNvPr id="29" name="テキスト ボックス 28">
            <a:extLst>
              <a:ext uri="{FF2B5EF4-FFF2-40B4-BE49-F238E27FC236}">
                <a16:creationId xmlns:a16="http://schemas.microsoft.com/office/drawing/2014/main" id="{4D849FF6-40A6-448D-8BDB-6AD17443FA00}"/>
              </a:ext>
            </a:extLst>
          </p:cNvPr>
          <p:cNvSpPr txBox="1"/>
          <p:nvPr/>
        </p:nvSpPr>
        <p:spPr>
          <a:xfrm>
            <a:off x="4848184" y="544165"/>
            <a:ext cx="4295816"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https://commons.wikimedia.org/wiki/File:Iya_vine_bridge-3.jpg</a:t>
            </a:r>
          </a:p>
          <a:p>
            <a:r>
              <a:rPr lang="ja-JP" altLang="en-US" sz="1200" dirty="0">
                <a:latin typeface="MS UI Gothic" panose="020B0600070205080204" pitchFamily="50" charset="-128"/>
                <a:ea typeface="MS UI Gothic" panose="020B0600070205080204" pitchFamily="50" charset="-128"/>
              </a:rPr>
              <a:t>Kimon Berlin, CC BY-SA 2.0 , via Wikimedia Commons</a:t>
            </a:r>
          </a:p>
        </p:txBody>
      </p:sp>
      <p:sp>
        <p:nvSpPr>
          <p:cNvPr id="28" name="右中かっこ 27">
            <a:extLst>
              <a:ext uri="{FF2B5EF4-FFF2-40B4-BE49-F238E27FC236}">
                <a16:creationId xmlns:a16="http://schemas.microsoft.com/office/drawing/2014/main" id="{7397746A-8280-4EB4-B9FD-F7C96B12BA6F}"/>
              </a:ext>
            </a:extLst>
          </p:cNvPr>
          <p:cNvSpPr/>
          <p:nvPr/>
        </p:nvSpPr>
        <p:spPr>
          <a:xfrm>
            <a:off x="2668610" y="694529"/>
            <a:ext cx="500403" cy="2626069"/>
          </a:xfrm>
          <a:prstGeom prst="rightBrace">
            <a:avLst>
              <a:gd name="adj1" fmla="val 22836"/>
              <a:gd name="adj2" fmla="val 20707"/>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1" name="矢印: 右 30">
            <a:extLst>
              <a:ext uri="{FF2B5EF4-FFF2-40B4-BE49-F238E27FC236}">
                <a16:creationId xmlns:a16="http://schemas.microsoft.com/office/drawing/2014/main" id="{78D6BFC9-2BDD-4F31-B759-B1D189D59F5E}"/>
              </a:ext>
            </a:extLst>
          </p:cNvPr>
          <p:cNvSpPr/>
          <p:nvPr/>
        </p:nvSpPr>
        <p:spPr>
          <a:xfrm rot="1704275">
            <a:off x="2299291" y="4260478"/>
            <a:ext cx="880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矢印: 右 31">
            <a:extLst>
              <a:ext uri="{FF2B5EF4-FFF2-40B4-BE49-F238E27FC236}">
                <a16:creationId xmlns:a16="http://schemas.microsoft.com/office/drawing/2014/main" id="{95094833-8496-4BB1-91D4-200B68FF0037}"/>
              </a:ext>
            </a:extLst>
          </p:cNvPr>
          <p:cNvSpPr/>
          <p:nvPr/>
        </p:nvSpPr>
        <p:spPr>
          <a:xfrm rot="178463">
            <a:off x="2114653" y="5165555"/>
            <a:ext cx="877053"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6F6D1362-0BF0-448C-BE0F-B20B836A6CDB}"/>
              </a:ext>
            </a:extLst>
          </p:cNvPr>
          <p:cNvSpPr txBox="1"/>
          <p:nvPr/>
        </p:nvSpPr>
        <p:spPr>
          <a:xfrm>
            <a:off x="3025692" y="4913995"/>
            <a:ext cx="3747446" cy="1766637"/>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civil engineering</a:t>
            </a:r>
          </a:p>
          <a:p>
            <a:pPr marL="571500" indent="-571500">
              <a:lnSpc>
                <a:spcPct val="8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industry</a:t>
            </a:r>
          </a:p>
          <a:p>
            <a:pPr marL="571500" indent="-571500">
              <a:lnSpc>
                <a:spcPct val="8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business</a:t>
            </a:r>
            <a:endParaRPr lang="en-US" altLang="ja-JP" sz="4800" b="1" dirty="0">
              <a:solidFill>
                <a:srgbClr val="FF0000"/>
              </a:solidFill>
              <a:latin typeface="MS UI Gothic" panose="020B0600070205080204" pitchFamily="50" charset="-128"/>
              <a:ea typeface="MS UI Gothic" panose="020B0600070205080204" pitchFamily="50" charset="-128"/>
            </a:endParaRPr>
          </a:p>
        </p:txBody>
      </p:sp>
      <p:cxnSp>
        <p:nvCxnSpPr>
          <p:cNvPr id="34" name="直線コネクタ 33">
            <a:extLst>
              <a:ext uri="{FF2B5EF4-FFF2-40B4-BE49-F238E27FC236}">
                <a16:creationId xmlns:a16="http://schemas.microsoft.com/office/drawing/2014/main" id="{A3AF6110-74C4-4FB6-8595-81C7EA07BBD2}"/>
              </a:ext>
            </a:extLst>
          </p:cNvPr>
          <p:cNvCxnSpPr>
            <a:cxnSpLocks/>
          </p:cNvCxnSpPr>
          <p:nvPr/>
        </p:nvCxnSpPr>
        <p:spPr>
          <a:xfrm flipH="1" flipV="1">
            <a:off x="3309734" y="2074050"/>
            <a:ext cx="849052" cy="13262"/>
          </a:xfrm>
          <a:prstGeom prst="line">
            <a:avLst/>
          </a:prstGeom>
          <a:ln w="165100" cap="rnd">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F7C771E7-47B1-4508-B51F-AC10B8DC46A9}"/>
              </a:ext>
            </a:extLst>
          </p:cNvPr>
          <p:cNvCxnSpPr>
            <a:cxnSpLocks/>
          </p:cNvCxnSpPr>
          <p:nvPr/>
        </p:nvCxnSpPr>
        <p:spPr>
          <a:xfrm flipV="1">
            <a:off x="3621794" y="1549047"/>
            <a:ext cx="0" cy="577145"/>
          </a:xfrm>
          <a:prstGeom prst="line">
            <a:avLst/>
          </a:prstGeom>
          <a:ln w="165100" cap="rnd">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837E63DF-FBE1-45E7-AEA9-46F07C4806BA}"/>
              </a:ext>
            </a:extLst>
          </p:cNvPr>
          <p:cNvCxnSpPr>
            <a:cxnSpLocks/>
          </p:cNvCxnSpPr>
          <p:nvPr/>
        </p:nvCxnSpPr>
        <p:spPr>
          <a:xfrm flipH="1">
            <a:off x="3681486" y="2535083"/>
            <a:ext cx="1166698" cy="0"/>
          </a:xfrm>
          <a:prstGeom prst="line">
            <a:avLst/>
          </a:prstGeom>
          <a:ln w="165100" cap="rnd">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77800EE8-E5BF-4DD1-AA2E-A483A5C0927D}"/>
              </a:ext>
            </a:extLst>
          </p:cNvPr>
          <p:cNvCxnSpPr>
            <a:cxnSpLocks/>
          </p:cNvCxnSpPr>
          <p:nvPr/>
        </p:nvCxnSpPr>
        <p:spPr>
          <a:xfrm flipH="1" flipV="1">
            <a:off x="3854968" y="2324961"/>
            <a:ext cx="241812" cy="325775"/>
          </a:xfrm>
          <a:prstGeom prst="line">
            <a:avLst/>
          </a:prstGeom>
          <a:ln w="165100" cap="rnd">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A2FE7048-6AEA-45F4-A5AB-686F529B9AD5}"/>
              </a:ext>
            </a:extLst>
          </p:cNvPr>
          <p:cNvCxnSpPr>
            <a:cxnSpLocks/>
          </p:cNvCxnSpPr>
          <p:nvPr/>
        </p:nvCxnSpPr>
        <p:spPr>
          <a:xfrm flipV="1">
            <a:off x="4419809" y="2334845"/>
            <a:ext cx="208813" cy="306005"/>
          </a:xfrm>
          <a:prstGeom prst="line">
            <a:avLst/>
          </a:prstGeom>
          <a:ln w="165100" cap="rnd">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ED2406A4-59C5-41C3-8A18-86AD3E9C94E0}"/>
              </a:ext>
            </a:extLst>
          </p:cNvPr>
          <p:cNvCxnSpPr>
            <a:cxnSpLocks/>
          </p:cNvCxnSpPr>
          <p:nvPr/>
        </p:nvCxnSpPr>
        <p:spPr>
          <a:xfrm flipV="1">
            <a:off x="4993324" y="1574093"/>
            <a:ext cx="0" cy="577145"/>
          </a:xfrm>
          <a:prstGeom prst="line">
            <a:avLst/>
          </a:prstGeom>
          <a:ln w="165100" cap="rnd">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598AA126-C350-4839-BEF2-23ACC8A4C6D6}"/>
              </a:ext>
            </a:extLst>
          </p:cNvPr>
          <p:cNvCxnSpPr>
            <a:cxnSpLocks/>
          </p:cNvCxnSpPr>
          <p:nvPr/>
        </p:nvCxnSpPr>
        <p:spPr>
          <a:xfrm flipV="1">
            <a:off x="4632393" y="1574093"/>
            <a:ext cx="0" cy="577145"/>
          </a:xfrm>
          <a:prstGeom prst="line">
            <a:avLst/>
          </a:prstGeom>
          <a:ln w="165100" cap="rnd">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181E4ACA-9EFD-4A09-BCF3-3638B5452F3D}"/>
              </a:ext>
            </a:extLst>
          </p:cNvPr>
          <p:cNvCxnSpPr>
            <a:cxnSpLocks/>
          </p:cNvCxnSpPr>
          <p:nvPr/>
        </p:nvCxnSpPr>
        <p:spPr>
          <a:xfrm flipV="1">
            <a:off x="3949393" y="1574093"/>
            <a:ext cx="0" cy="577145"/>
          </a:xfrm>
          <a:prstGeom prst="line">
            <a:avLst/>
          </a:prstGeom>
          <a:ln w="165100" cap="rnd">
            <a:solidFill>
              <a:srgbClr val="00B050"/>
            </a:solidFill>
          </a:ln>
        </p:spPr>
        <p:style>
          <a:lnRef idx="1">
            <a:schemeClr val="accent1"/>
          </a:lnRef>
          <a:fillRef idx="0">
            <a:schemeClr val="accent1"/>
          </a:fillRef>
          <a:effectRef idx="0">
            <a:schemeClr val="accent1"/>
          </a:effectRef>
          <a:fontRef idx="minor">
            <a:schemeClr val="tx1"/>
          </a:fontRef>
        </p:style>
      </p:cxnSp>
      <p:pic>
        <p:nvPicPr>
          <p:cNvPr id="57" name="図 56">
            <a:extLst>
              <a:ext uri="{FF2B5EF4-FFF2-40B4-BE49-F238E27FC236}">
                <a16:creationId xmlns:a16="http://schemas.microsoft.com/office/drawing/2014/main" id="{A446343B-4491-4C1D-8CE0-3F9360EC686C}"/>
              </a:ext>
            </a:extLst>
          </p:cNvPr>
          <p:cNvPicPr>
            <a:picLocks noChangeAspect="1"/>
          </p:cNvPicPr>
          <p:nvPr/>
        </p:nvPicPr>
        <p:blipFill>
          <a:blip r:embed="rId9"/>
          <a:stretch>
            <a:fillRect/>
          </a:stretch>
        </p:blipFill>
        <p:spPr>
          <a:xfrm>
            <a:off x="3240108" y="2834344"/>
            <a:ext cx="2060018" cy="2079650"/>
          </a:xfrm>
          <a:prstGeom prst="rect">
            <a:avLst/>
          </a:prstGeom>
        </p:spPr>
      </p:pic>
      <p:sp>
        <p:nvSpPr>
          <p:cNvPr id="62" name="テキスト ボックス 61">
            <a:extLst>
              <a:ext uri="{FF2B5EF4-FFF2-40B4-BE49-F238E27FC236}">
                <a16:creationId xmlns:a16="http://schemas.microsoft.com/office/drawing/2014/main" id="{FF3B837C-6A4A-4BDC-9E94-0F183063E114}"/>
              </a:ext>
            </a:extLst>
          </p:cNvPr>
          <p:cNvSpPr txBox="1"/>
          <p:nvPr/>
        </p:nvSpPr>
        <p:spPr>
          <a:xfrm>
            <a:off x="5615525" y="3251030"/>
            <a:ext cx="3180160" cy="929485"/>
          </a:xfrm>
          <a:prstGeom prst="rect">
            <a:avLst/>
          </a:prstGeom>
          <a:noFill/>
        </p:spPr>
        <p:txBody>
          <a:bodyPr wrap="square" rtlCol="0">
            <a:spAutoFit/>
          </a:bodyPr>
          <a:lstStyle/>
          <a:p>
            <a:pPr>
              <a:lnSpc>
                <a:spcPct val="80000"/>
              </a:lnSpc>
            </a:pPr>
            <a:r>
              <a:rPr lang="ja-JP" altLang="en-US" sz="3600" b="1" dirty="0">
                <a:latin typeface="MS UI Gothic" panose="020B0600070205080204" pitchFamily="50" charset="-128"/>
                <a:ea typeface="MS UI Gothic" panose="020B0600070205080204" pitchFamily="50" charset="-128"/>
              </a:rPr>
              <a:t>土木（どぼく）</a:t>
            </a:r>
            <a:endParaRPr lang="en-US" altLang="ja-JP" sz="3600" b="1" dirty="0">
              <a:latin typeface="MS UI Gothic" panose="020B0600070205080204" pitchFamily="50" charset="-128"/>
              <a:ea typeface="MS UI Gothic" panose="020B0600070205080204" pitchFamily="50" charset="-128"/>
            </a:endParaRPr>
          </a:p>
          <a:p>
            <a:pPr>
              <a:lnSpc>
                <a:spcPct val="80000"/>
              </a:lnSpc>
            </a:pPr>
            <a:r>
              <a:rPr lang="en-US" altLang="ja-JP" sz="3200" b="1" dirty="0">
                <a:latin typeface="MS UI Gothic" panose="020B0600070205080204" pitchFamily="50" charset="-128"/>
                <a:ea typeface="MS UI Gothic" panose="020B0600070205080204" pitchFamily="50" charset="-128"/>
              </a:rPr>
              <a:t>civil engineering</a:t>
            </a:r>
          </a:p>
        </p:txBody>
      </p:sp>
      <p:cxnSp>
        <p:nvCxnSpPr>
          <p:cNvPr id="66" name="直線コネクタ 65">
            <a:extLst>
              <a:ext uri="{FF2B5EF4-FFF2-40B4-BE49-F238E27FC236}">
                <a16:creationId xmlns:a16="http://schemas.microsoft.com/office/drawing/2014/main" id="{3E297E90-86A2-4CAC-B4EC-D115D862EA0C}"/>
              </a:ext>
            </a:extLst>
          </p:cNvPr>
          <p:cNvCxnSpPr>
            <a:cxnSpLocks/>
          </p:cNvCxnSpPr>
          <p:nvPr/>
        </p:nvCxnSpPr>
        <p:spPr>
          <a:xfrm flipH="1" flipV="1">
            <a:off x="4295717" y="2094456"/>
            <a:ext cx="849052" cy="13262"/>
          </a:xfrm>
          <a:prstGeom prst="line">
            <a:avLst/>
          </a:prstGeom>
          <a:ln w="165100" cap="rnd">
            <a:solidFill>
              <a:srgbClr val="00B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6966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ED93975-1C1F-4D09-84F6-EA66B373CDE2}"/>
              </a:ext>
            </a:extLst>
          </p:cNvPr>
          <p:cNvPicPr>
            <a:picLocks noChangeAspect="1"/>
          </p:cNvPicPr>
          <p:nvPr/>
        </p:nvPicPr>
        <p:blipFill>
          <a:blip r:embed="rId2"/>
          <a:stretch>
            <a:fillRect/>
          </a:stretch>
        </p:blipFill>
        <p:spPr>
          <a:xfrm>
            <a:off x="1617342" y="863270"/>
            <a:ext cx="5909315" cy="1810919"/>
          </a:xfrm>
          <a:prstGeom prst="rect">
            <a:avLst/>
          </a:prstGeom>
        </p:spPr>
      </p:pic>
      <p:pic>
        <p:nvPicPr>
          <p:cNvPr id="5" name="図 4">
            <a:extLst>
              <a:ext uri="{FF2B5EF4-FFF2-40B4-BE49-F238E27FC236}">
                <a16:creationId xmlns:a16="http://schemas.microsoft.com/office/drawing/2014/main" id="{20B659F7-B161-482A-ADAA-FF388697F2EB}"/>
              </a:ext>
            </a:extLst>
          </p:cNvPr>
          <p:cNvPicPr>
            <a:picLocks noChangeAspect="1"/>
          </p:cNvPicPr>
          <p:nvPr/>
        </p:nvPicPr>
        <p:blipFill>
          <a:blip r:embed="rId3"/>
          <a:stretch>
            <a:fillRect/>
          </a:stretch>
        </p:blipFill>
        <p:spPr>
          <a:xfrm>
            <a:off x="0" y="2915946"/>
            <a:ext cx="9144000" cy="2535731"/>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6">
            <a:extLst>
              <a:ext uri="{FF2B5EF4-FFF2-40B4-BE49-F238E27FC236}">
                <a16:creationId xmlns:a16="http://schemas.microsoft.com/office/drawing/2014/main" id="{95563531-3075-4110-865F-54A54DEE50BC}"/>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219287" y="579396"/>
            <a:ext cx="1768879" cy="2653319"/>
          </a:xfrm>
          <a:prstGeom prst="rect">
            <a:avLst/>
          </a:prstGeom>
          <a:noFill/>
          <a:extLst>
            <a:ext uri="{909E8E84-426E-40DD-AFC4-6F175D3DCCD1}">
              <a14:hiddenFill xmlns:a14="http://schemas.microsoft.com/office/drawing/2010/main">
                <a:solidFill>
                  <a:srgbClr val="FFFFFF"/>
                </a:solidFill>
              </a14:hiddenFill>
            </a:ext>
          </a:extLst>
        </p:spPr>
      </p:pic>
      <p:pic>
        <p:nvPicPr>
          <p:cNvPr id="3" name="図 2">
            <a:extLst>
              <a:ext uri="{FF2B5EF4-FFF2-40B4-BE49-F238E27FC236}">
                <a16:creationId xmlns:a16="http://schemas.microsoft.com/office/drawing/2014/main" id="{E987939B-8EAB-4E4C-A643-39A7E16970A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12793"/>
            <a:ext cx="9144000" cy="546931"/>
          </a:xfrm>
          <a:prstGeom prst="rect">
            <a:avLst/>
          </a:prstGeom>
        </p:spPr>
      </p:pic>
      <p:pic>
        <p:nvPicPr>
          <p:cNvPr id="4" name="図 3" descr="ロゴ&#10;&#10;自動的に生成された説明">
            <a:extLst>
              <a:ext uri="{FF2B5EF4-FFF2-40B4-BE49-F238E27FC236}">
                <a16:creationId xmlns:a16="http://schemas.microsoft.com/office/drawing/2014/main" id="{9DE74A59-3453-4D31-84C1-E09FFDD0B957}"/>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925866" y="4694293"/>
            <a:ext cx="2087503" cy="2087503"/>
          </a:xfrm>
          <a:prstGeom prst="rect">
            <a:avLst/>
          </a:prstGeom>
        </p:spPr>
      </p:pic>
      <p:pic>
        <p:nvPicPr>
          <p:cNvPr id="5" name="図 4">
            <a:extLst>
              <a:ext uri="{FF2B5EF4-FFF2-40B4-BE49-F238E27FC236}">
                <a16:creationId xmlns:a16="http://schemas.microsoft.com/office/drawing/2014/main" id="{DDEF0A45-05E3-456D-B666-86A7D6AB3F73}"/>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409260" y="1945654"/>
            <a:ext cx="848074" cy="893304"/>
          </a:xfrm>
          <a:prstGeom prst="rect">
            <a:avLst/>
          </a:prstGeom>
        </p:spPr>
      </p:pic>
      <p:pic>
        <p:nvPicPr>
          <p:cNvPr id="6" name="図 5">
            <a:extLst>
              <a:ext uri="{FF2B5EF4-FFF2-40B4-BE49-F238E27FC236}">
                <a16:creationId xmlns:a16="http://schemas.microsoft.com/office/drawing/2014/main" id="{7118EC43-F257-46B0-9E3B-B7FD58EA78B2}"/>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4414094" y="1977222"/>
            <a:ext cx="495632" cy="1180607"/>
          </a:xfrm>
          <a:prstGeom prst="rect">
            <a:avLst/>
          </a:prstGeom>
        </p:spPr>
      </p:pic>
      <p:sp>
        <p:nvSpPr>
          <p:cNvPr id="7" name="矢印: 右 6">
            <a:extLst>
              <a:ext uri="{FF2B5EF4-FFF2-40B4-BE49-F238E27FC236}">
                <a16:creationId xmlns:a16="http://schemas.microsoft.com/office/drawing/2014/main" id="{5635A8B0-E127-4F41-B3E4-65952DFFB10F}"/>
              </a:ext>
            </a:extLst>
          </p:cNvPr>
          <p:cNvSpPr/>
          <p:nvPr/>
        </p:nvSpPr>
        <p:spPr>
          <a:xfrm rot="10335548">
            <a:off x="4861579" y="2174206"/>
            <a:ext cx="443941" cy="4700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吹き出し: 四角形 7">
            <a:extLst>
              <a:ext uri="{FF2B5EF4-FFF2-40B4-BE49-F238E27FC236}">
                <a16:creationId xmlns:a16="http://schemas.microsoft.com/office/drawing/2014/main" id="{E765FE6F-FFBF-4296-9DB1-16E82CE6295C}"/>
              </a:ext>
            </a:extLst>
          </p:cNvPr>
          <p:cNvSpPr/>
          <p:nvPr/>
        </p:nvSpPr>
        <p:spPr>
          <a:xfrm>
            <a:off x="147665" y="2341960"/>
            <a:ext cx="4035954" cy="930362"/>
          </a:xfrm>
          <a:prstGeom prst="wedgeRectCallout">
            <a:avLst>
              <a:gd name="adj1" fmla="val 54191"/>
              <a:gd name="adj2" fmla="val -272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pPr>
            <a:r>
              <a:rPr kumimoji="1" lang="en-US" altLang="ja-JP" sz="3200" dirty="0">
                <a:solidFill>
                  <a:schemeClr val="tx1"/>
                </a:solidFill>
                <a:latin typeface="MS UI Gothic" panose="020B0600070205080204" pitchFamily="50" charset="-128"/>
                <a:ea typeface="MS UI Gothic" panose="020B0600070205080204" pitchFamily="50" charset="-128"/>
              </a:rPr>
              <a:t>comma-design figures</a:t>
            </a:r>
          </a:p>
          <a:p>
            <a:pPr>
              <a:lnSpc>
                <a:spcPct val="80000"/>
              </a:lnSpc>
            </a:pPr>
            <a:r>
              <a:rPr kumimoji="1" lang="en-US" altLang="ja-JP" sz="3200" dirty="0">
                <a:solidFill>
                  <a:schemeClr val="tx1"/>
                </a:solidFill>
                <a:latin typeface="MS UI Gothic" panose="020B0600070205080204" pitchFamily="50" charset="-128"/>
                <a:ea typeface="MS UI Gothic" panose="020B0600070205080204" pitchFamily="50" charset="-128"/>
                <a:sym typeface="Wingdings" panose="05000000000000000000" pitchFamily="2" charset="2"/>
              </a:rPr>
              <a:t> </a:t>
            </a:r>
            <a:r>
              <a:rPr kumimoji="1" lang="en-US" altLang="ja-JP" sz="4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flag / banner</a:t>
            </a:r>
            <a:endParaRPr kumimoji="1" lang="en-US" altLang="ja-JP" sz="3200" dirty="0">
              <a:solidFill>
                <a:srgbClr val="FF0000"/>
              </a:solidFill>
              <a:latin typeface="MS UI Gothic" panose="020B0600070205080204" pitchFamily="50" charset="-128"/>
              <a:ea typeface="MS UI Gothic" panose="020B0600070205080204" pitchFamily="50" charset="-128"/>
            </a:endParaRPr>
          </a:p>
        </p:txBody>
      </p:sp>
      <p:sp>
        <p:nvSpPr>
          <p:cNvPr id="9" name="テキスト ボックス 8">
            <a:extLst>
              <a:ext uri="{FF2B5EF4-FFF2-40B4-BE49-F238E27FC236}">
                <a16:creationId xmlns:a16="http://schemas.microsoft.com/office/drawing/2014/main" id="{28AE5F53-DF79-4922-B4AD-C31750E3FC83}"/>
              </a:ext>
            </a:extLst>
          </p:cNvPr>
          <p:cNvSpPr txBox="1"/>
          <p:nvPr/>
        </p:nvSpPr>
        <p:spPr>
          <a:xfrm>
            <a:off x="5217776" y="2825137"/>
            <a:ext cx="1326839" cy="350865"/>
          </a:xfrm>
          <a:prstGeom prst="rect">
            <a:avLst/>
          </a:prstGeom>
          <a:noFill/>
        </p:spPr>
        <p:txBody>
          <a:bodyPr wrap="square">
            <a:spAutoFit/>
          </a:bodyPr>
          <a:lstStyle/>
          <a:p>
            <a:pPr>
              <a:lnSpc>
                <a:spcPct val="70000"/>
              </a:lnSpc>
            </a:pPr>
            <a:r>
              <a:rPr lang="en-US" altLang="ja-JP" sz="2400" dirty="0">
                <a:latin typeface="MS UI Gothic" panose="020B0600070205080204" pitchFamily="50" charset="-128"/>
                <a:ea typeface="MS UI Gothic" panose="020B0600070205080204" pitchFamily="50" charset="-128"/>
              </a:rPr>
              <a:t>old form</a:t>
            </a:r>
            <a:endParaRPr lang="ja-JP" altLang="en-US" sz="2400" dirty="0">
              <a:latin typeface="MS UI Gothic" panose="020B0600070205080204" pitchFamily="50" charset="-128"/>
              <a:ea typeface="MS UI Gothic" panose="020B0600070205080204" pitchFamily="50" charset="-128"/>
            </a:endParaRPr>
          </a:p>
        </p:txBody>
      </p:sp>
      <p:sp>
        <p:nvSpPr>
          <p:cNvPr id="10" name="テキスト ボックス 9">
            <a:extLst>
              <a:ext uri="{FF2B5EF4-FFF2-40B4-BE49-F238E27FC236}">
                <a16:creationId xmlns:a16="http://schemas.microsoft.com/office/drawing/2014/main" id="{6998E556-1B1E-472B-8669-5CE4AA276328}"/>
              </a:ext>
            </a:extLst>
          </p:cNvPr>
          <p:cNvSpPr txBox="1"/>
          <p:nvPr/>
        </p:nvSpPr>
        <p:spPr>
          <a:xfrm>
            <a:off x="4157631" y="3063174"/>
            <a:ext cx="1852837" cy="350865"/>
          </a:xfrm>
          <a:prstGeom prst="rect">
            <a:avLst/>
          </a:prstGeom>
          <a:noFill/>
        </p:spPr>
        <p:txBody>
          <a:bodyPr wrap="square">
            <a:spAutoFit/>
          </a:bodyPr>
          <a:lstStyle/>
          <a:p>
            <a:pPr>
              <a:lnSpc>
                <a:spcPct val="70000"/>
              </a:lnSpc>
            </a:pPr>
            <a:r>
              <a:rPr lang="en-US" altLang="ja-JP" sz="2400" dirty="0">
                <a:latin typeface="MS UI Gothic" panose="020B0600070205080204" pitchFamily="50" charset="-128"/>
                <a:ea typeface="MS UI Gothic" panose="020B0600070205080204" pitchFamily="50" charset="-128"/>
              </a:rPr>
              <a:t>modern form</a:t>
            </a:r>
            <a:endParaRPr lang="ja-JP" altLang="en-US" sz="2400" dirty="0">
              <a:latin typeface="MS UI Gothic" panose="020B0600070205080204" pitchFamily="50" charset="-128"/>
              <a:ea typeface="MS UI Gothic" panose="020B0600070205080204" pitchFamily="50" charset="-128"/>
            </a:endParaRPr>
          </a:p>
        </p:txBody>
      </p:sp>
      <p:pic>
        <p:nvPicPr>
          <p:cNvPr id="11" name="図 10">
            <a:extLst>
              <a:ext uri="{FF2B5EF4-FFF2-40B4-BE49-F238E27FC236}">
                <a16:creationId xmlns:a16="http://schemas.microsoft.com/office/drawing/2014/main" id="{175896EF-7154-4BAE-9D84-6B577A48C5D2}"/>
              </a:ext>
            </a:extLst>
          </p:cNvPr>
          <p:cNvPicPr>
            <a:picLocks noChangeAspect="1"/>
          </p:cNvPicPr>
          <p:nvPr/>
        </p:nvPicPr>
        <p:blipFill>
          <a:blip r:embed="rId7"/>
          <a:stretch>
            <a:fillRect/>
          </a:stretch>
        </p:blipFill>
        <p:spPr>
          <a:xfrm>
            <a:off x="6282950" y="1699101"/>
            <a:ext cx="938363" cy="1126036"/>
          </a:xfrm>
          <a:prstGeom prst="rect">
            <a:avLst/>
          </a:prstGeom>
        </p:spPr>
      </p:pic>
      <p:sp>
        <p:nvSpPr>
          <p:cNvPr id="13" name="楕円 12">
            <a:extLst>
              <a:ext uri="{FF2B5EF4-FFF2-40B4-BE49-F238E27FC236}">
                <a16:creationId xmlns:a16="http://schemas.microsoft.com/office/drawing/2014/main" id="{06672A55-B679-4CFD-B3F2-C4D1CF0129F9}"/>
              </a:ext>
            </a:extLst>
          </p:cNvPr>
          <p:cNvSpPr/>
          <p:nvPr/>
        </p:nvSpPr>
        <p:spPr>
          <a:xfrm>
            <a:off x="7441420" y="971045"/>
            <a:ext cx="1606637" cy="951999"/>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1" name="グループ化 50">
            <a:extLst>
              <a:ext uri="{FF2B5EF4-FFF2-40B4-BE49-F238E27FC236}">
                <a16:creationId xmlns:a16="http://schemas.microsoft.com/office/drawing/2014/main" id="{741819BA-02C9-4D44-9564-E8CF27613E11}"/>
              </a:ext>
            </a:extLst>
          </p:cNvPr>
          <p:cNvGrpSpPr/>
          <p:nvPr/>
        </p:nvGrpSpPr>
        <p:grpSpPr>
          <a:xfrm>
            <a:off x="2758962" y="584407"/>
            <a:ext cx="4682458" cy="580305"/>
            <a:chOff x="3546213" y="2607879"/>
            <a:chExt cx="4682458" cy="580305"/>
          </a:xfrm>
        </p:grpSpPr>
        <p:sp>
          <p:nvSpPr>
            <p:cNvPr id="14" name="角丸四角形 3">
              <a:extLst>
                <a:ext uri="{FF2B5EF4-FFF2-40B4-BE49-F238E27FC236}">
                  <a16:creationId xmlns:a16="http://schemas.microsoft.com/office/drawing/2014/main" id="{2047EAAE-A6D8-4647-8899-BFCC2725C140}"/>
                </a:ext>
              </a:extLst>
            </p:cNvPr>
            <p:cNvSpPr/>
            <p:nvPr/>
          </p:nvSpPr>
          <p:spPr>
            <a:xfrm>
              <a:off x="3546213" y="2607879"/>
              <a:ext cx="933846" cy="556503"/>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fire</a:t>
              </a:r>
            </a:p>
            <a:p>
              <a:pPr algn="ctr">
                <a:defRPr/>
              </a:pPr>
              <a:r>
                <a:rPr lang="ja-JP" altLang="en-US" sz="2000" dirty="0"/>
                <a:t>火</a:t>
              </a:r>
            </a:p>
          </p:txBody>
        </p:sp>
        <p:sp>
          <p:nvSpPr>
            <p:cNvPr id="15" name="角丸四角形 4">
              <a:extLst>
                <a:ext uri="{FF2B5EF4-FFF2-40B4-BE49-F238E27FC236}">
                  <a16:creationId xmlns:a16="http://schemas.microsoft.com/office/drawing/2014/main" id="{5427A69C-F6EC-4C9D-B2EC-40B13D339B84}"/>
                </a:ext>
              </a:extLst>
            </p:cNvPr>
            <p:cNvSpPr/>
            <p:nvPr/>
          </p:nvSpPr>
          <p:spPr>
            <a:xfrm>
              <a:off x="4472245" y="2631681"/>
              <a:ext cx="932263" cy="556503"/>
            </a:xfrm>
            <a:prstGeom prst="round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water</a:t>
              </a:r>
            </a:p>
            <a:p>
              <a:pPr algn="ctr">
                <a:defRPr/>
              </a:pPr>
              <a:r>
                <a:rPr lang="ja-JP" altLang="en-US" sz="2000" dirty="0"/>
                <a:t>水</a:t>
              </a:r>
            </a:p>
          </p:txBody>
        </p:sp>
        <p:sp>
          <p:nvSpPr>
            <p:cNvPr id="16" name="角丸四角形 5">
              <a:extLst>
                <a:ext uri="{FF2B5EF4-FFF2-40B4-BE49-F238E27FC236}">
                  <a16:creationId xmlns:a16="http://schemas.microsoft.com/office/drawing/2014/main" id="{D6DA80B0-0396-4119-8742-81AF84743D7B}"/>
                </a:ext>
              </a:extLst>
            </p:cNvPr>
            <p:cNvSpPr/>
            <p:nvPr/>
          </p:nvSpPr>
          <p:spPr>
            <a:xfrm>
              <a:off x="5407283" y="2631681"/>
              <a:ext cx="933846" cy="5565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tree</a:t>
              </a:r>
            </a:p>
            <a:p>
              <a:pPr algn="ctr">
                <a:defRPr/>
              </a:pPr>
              <a:r>
                <a:rPr lang="ja-JP" altLang="en-US" sz="2000" dirty="0"/>
                <a:t>木</a:t>
              </a:r>
            </a:p>
          </p:txBody>
        </p:sp>
        <p:sp>
          <p:nvSpPr>
            <p:cNvPr id="17" name="角丸四角形 6">
              <a:extLst>
                <a:ext uri="{FF2B5EF4-FFF2-40B4-BE49-F238E27FC236}">
                  <a16:creationId xmlns:a16="http://schemas.microsoft.com/office/drawing/2014/main" id="{BB030A9D-8DD7-40DC-918F-A78311875E2D}"/>
                </a:ext>
              </a:extLst>
            </p:cNvPr>
            <p:cNvSpPr/>
            <p:nvPr/>
          </p:nvSpPr>
          <p:spPr>
            <a:xfrm>
              <a:off x="6343908" y="2631681"/>
              <a:ext cx="933846" cy="556503"/>
            </a:xfrm>
            <a:prstGeom prst="round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solidFill>
                    <a:schemeClr val="tx1"/>
                  </a:solidFill>
                </a:rPr>
                <a:t>metal</a:t>
              </a:r>
            </a:p>
            <a:p>
              <a:pPr algn="ctr">
                <a:defRPr/>
              </a:pPr>
              <a:r>
                <a:rPr lang="ja-JP" altLang="en-US" sz="2000" dirty="0">
                  <a:solidFill>
                    <a:schemeClr val="tx1"/>
                  </a:solidFill>
                </a:rPr>
                <a:t>金</a:t>
              </a:r>
            </a:p>
          </p:txBody>
        </p:sp>
        <p:sp>
          <p:nvSpPr>
            <p:cNvPr id="18" name="角丸四角形 7">
              <a:extLst>
                <a:ext uri="{FF2B5EF4-FFF2-40B4-BE49-F238E27FC236}">
                  <a16:creationId xmlns:a16="http://schemas.microsoft.com/office/drawing/2014/main" id="{A83A5E24-84EC-4D9B-92CE-6E369E65658D}"/>
                </a:ext>
              </a:extLst>
            </p:cNvPr>
            <p:cNvSpPr/>
            <p:nvPr/>
          </p:nvSpPr>
          <p:spPr>
            <a:xfrm>
              <a:off x="7296407" y="2631681"/>
              <a:ext cx="932264" cy="556503"/>
            </a:xfrm>
            <a:prstGeom prst="roundRect">
              <a:avLst/>
            </a:prstGeom>
            <a:solidFill>
              <a:srgbClr val="FFFF00"/>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solidFill>
                    <a:schemeClr val="tx1"/>
                  </a:solidFill>
                </a:rPr>
                <a:t>earth</a:t>
              </a:r>
            </a:p>
            <a:p>
              <a:pPr algn="ctr">
                <a:defRPr/>
              </a:pPr>
              <a:r>
                <a:rPr lang="ja-JP" altLang="en-US" sz="2000" dirty="0">
                  <a:solidFill>
                    <a:schemeClr val="tx1"/>
                  </a:solidFill>
                </a:rPr>
                <a:t>土</a:t>
              </a:r>
            </a:p>
          </p:txBody>
        </p:sp>
      </p:grpSp>
      <p:sp>
        <p:nvSpPr>
          <p:cNvPr id="19" name="テキスト ボックス 18">
            <a:extLst>
              <a:ext uri="{FF2B5EF4-FFF2-40B4-BE49-F238E27FC236}">
                <a16:creationId xmlns:a16="http://schemas.microsoft.com/office/drawing/2014/main" id="{9094DE66-0781-4522-BF2A-C4E8792F18F6}"/>
              </a:ext>
            </a:extLst>
          </p:cNvPr>
          <p:cNvSpPr txBox="1"/>
          <p:nvPr/>
        </p:nvSpPr>
        <p:spPr>
          <a:xfrm>
            <a:off x="95943" y="1100709"/>
            <a:ext cx="7271370" cy="1274195"/>
          </a:xfrm>
          <a:prstGeom prst="rect">
            <a:avLst/>
          </a:prstGeom>
          <a:noFill/>
        </p:spPr>
        <p:txBody>
          <a:bodyPr wrap="square" rtlCol="0">
            <a:spAutoFit/>
          </a:bodyPr>
          <a:lstStyle/>
          <a:p>
            <a:pPr>
              <a:lnSpc>
                <a:spcPct val="80000"/>
              </a:lnSpc>
            </a:pPr>
            <a:r>
              <a:rPr lang="en-US" altLang="ja-JP" sz="3200" dirty="0">
                <a:latin typeface="MS UI Gothic" panose="020B0600070205080204" pitchFamily="50" charset="-128"/>
                <a:ea typeface="MS UI Gothic" panose="020B0600070205080204" pitchFamily="50" charset="-128"/>
              </a:rPr>
              <a:t>Five-color windsock (amulet against evil)</a:t>
            </a:r>
          </a:p>
          <a:p>
            <a:pPr>
              <a:lnSpc>
                <a:spcPct val="80000"/>
              </a:lnSpc>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200" dirty="0">
                <a:latin typeface="MS UI Gothic" panose="020B0600070205080204" pitchFamily="50" charset="-128"/>
                <a:ea typeface="MS UI Gothic" panose="020B0600070205080204" pitchFamily="50" charset="-128"/>
              </a:rPr>
              <a:t>the five principal elements that compose the world</a:t>
            </a:r>
            <a:endParaRPr lang="ja-JP" altLang="en-US" sz="3200" dirty="0">
              <a:latin typeface="MS UI Gothic" panose="020B0600070205080204" pitchFamily="50" charset="-128"/>
              <a:ea typeface="MS UI Gothic" panose="020B0600070205080204" pitchFamily="50" charset="-128"/>
            </a:endParaRPr>
          </a:p>
        </p:txBody>
      </p:sp>
      <p:pic>
        <p:nvPicPr>
          <p:cNvPr id="20" name="図 19">
            <a:extLst>
              <a:ext uri="{FF2B5EF4-FFF2-40B4-BE49-F238E27FC236}">
                <a16:creationId xmlns:a16="http://schemas.microsoft.com/office/drawing/2014/main" id="{C17C5E0C-5B00-4BA3-8647-572E233638FC}"/>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222415" y="4653040"/>
            <a:ext cx="407996" cy="928566"/>
          </a:xfrm>
          <a:prstGeom prst="rect">
            <a:avLst/>
          </a:prstGeom>
        </p:spPr>
      </p:pic>
      <p:sp>
        <p:nvSpPr>
          <p:cNvPr id="21" name="テキスト ボックス 20">
            <a:extLst>
              <a:ext uri="{FF2B5EF4-FFF2-40B4-BE49-F238E27FC236}">
                <a16:creationId xmlns:a16="http://schemas.microsoft.com/office/drawing/2014/main" id="{F8578B3E-0FC9-4F9A-AAA9-7B91A28BC3C0}"/>
              </a:ext>
            </a:extLst>
          </p:cNvPr>
          <p:cNvSpPr txBox="1"/>
          <p:nvPr/>
        </p:nvSpPr>
        <p:spPr>
          <a:xfrm>
            <a:off x="165563" y="4963235"/>
            <a:ext cx="1077414" cy="393954"/>
          </a:xfrm>
          <a:prstGeom prst="rect">
            <a:avLst/>
          </a:prstGeom>
          <a:noFill/>
        </p:spPr>
        <p:txBody>
          <a:bodyPr wrap="square">
            <a:spAutoFit/>
          </a:bodyPr>
          <a:lstStyle/>
          <a:p>
            <a:pPr>
              <a:lnSpc>
                <a:spcPct val="70000"/>
              </a:lnSpc>
            </a:pPr>
            <a:r>
              <a:rPr kumimoji="1" lang="en-US" altLang="ja-JP" sz="2800" dirty="0">
                <a:solidFill>
                  <a:schemeClr val="tx1"/>
                </a:solidFill>
                <a:latin typeface="MS UI Gothic" panose="020B0600070205080204" pitchFamily="50" charset="-128"/>
                <a:ea typeface="MS UI Gothic" panose="020B0600070205080204" pitchFamily="50" charset="-128"/>
              </a:rPr>
              <a:t>arrow</a:t>
            </a:r>
          </a:p>
        </p:txBody>
      </p:sp>
      <p:pic>
        <p:nvPicPr>
          <p:cNvPr id="22" name="図 21">
            <a:extLst>
              <a:ext uri="{FF2B5EF4-FFF2-40B4-BE49-F238E27FC236}">
                <a16:creationId xmlns:a16="http://schemas.microsoft.com/office/drawing/2014/main" id="{5DCDC434-1B79-4E7D-822C-26E18C335AA1}"/>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134101" y="5673011"/>
            <a:ext cx="650007" cy="1054728"/>
          </a:xfrm>
          <a:prstGeom prst="rect">
            <a:avLst/>
          </a:prstGeom>
        </p:spPr>
      </p:pic>
      <p:sp>
        <p:nvSpPr>
          <p:cNvPr id="23" name="テキスト ボックス 22">
            <a:extLst>
              <a:ext uri="{FF2B5EF4-FFF2-40B4-BE49-F238E27FC236}">
                <a16:creationId xmlns:a16="http://schemas.microsoft.com/office/drawing/2014/main" id="{97445F52-1106-4E8B-9BE9-7FDB8362BF67}"/>
              </a:ext>
            </a:extLst>
          </p:cNvPr>
          <p:cNvSpPr txBox="1"/>
          <p:nvPr/>
        </p:nvSpPr>
        <p:spPr>
          <a:xfrm>
            <a:off x="126806" y="5809467"/>
            <a:ext cx="1174353" cy="695575"/>
          </a:xfrm>
          <a:prstGeom prst="rect">
            <a:avLst/>
          </a:prstGeom>
          <a:noFill/>
        </p:spPr>
        <p:txBody>
          <a:bodyPr wrap="square">
            <a:spAutoFit/>
          </a:bodyPr>
          <a:lstStyle/>
          <a:p>
            <a:pPr>
              <a:lnSpc>
                <a:spcPct val="70000"/>
              </a:lnSpc>
            </a:pPr>
            <a:r>
              <a:rPr kumimoji="1" lang="en-US" altLang="ja-JP" sz="2800" dirty="0">
                <a:solidFill>
                  <a:schemeClr val="tx1"/>
                </a:solidFill>
                <a:latin typeface="MS UI Gothic" panose="020B0600070205080204" pitchFamily="50" charset="-128"/>
                <a:ea typeface="MS UI Gothic" panose="020B0600070205080204" pitchFamily="50" charset="-128"/>
              </a:rPr>
              <a:t>oracle bone</a:t>
            </a:r>
          </a:p>
        </p:txBody>
      </p:sp>
      <p:pic>
        <p:nvPicPr>
          <p:cNvPr id="41" name="図 40">
            <a:extLst>
              <a:ext uri="{FF2B5EF4-FFF2-40B4-BE49-F238E27FC236}">
                <a16:creationId xmlns:a16="http://schemas.microsoft.com/office/drawing/2014/main" id="{A9A7D42F-021E-427A-93F8-095A424A75D6}"/>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2218134" y="4768856"/>
            <a:ext cx="395085" cy="736157"/>
          </a:xfrm>
          <a:prstGeom prst="rect">
            <a:avLst/>
          </a:prstGeom>
        </p:spPr>
      </p:pic>
      <p:sp>
        <p:nvSpPr>
          <p:cNvPr id="42" name="四角形: 角を丸くする 41">
            <a:extLst>
              <a:ext uri="{FF2B5EF4-FFF2-40B4-BE49-F238E27FC236}">
                <a16:creationId xmlns:a16="http://schemas.microsoft.com/office/drawing/2014/main" id="{7BE1A6F3-E318-4B68-85E4-8706EE9768BD}"/>
              </a:ext>
            </a:extLst>
          </p:cNvPr>
          <p:cNvSpPr/>
          <p:nvPr/>
        </p:nvSpPr>
        <p:spPr>
          <a:xfrm>
            <a:off x="2233269" y="5836873"/>
            <a:ext cx="292445" cy="580376"/>
          </a:xfrm>
          <a:prstGeom prst="roundRect">
            <a:avLst/>
          </a:prstGeom>
          <a:noFill/>
          <a:ln w="1016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5" name="図 44">
            <a:extLst>
              <a:ext uri="{FF2B5EF4-FFF2-40B4-BE49-F238E27FC236}">
                <a16:creationId xmlns:a16="http://schemas.microsoft.com/office/drawing/2014/main" id="{DA42C38A-81CB-4810-BBB9-B6A3BEA27AB3}"/>
              </a:ext>
            </a:extLst>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3080748" y="4708276"/>
            <a:ext cx="611514" cy="770862"/>
          </a:xfrm>
          <a:prstGeom prst="rect">
            <a:avLst/>
          </a:prstGeom>
        </p:spPr>
      </p:pic>
      <p:sp>
        <p:nvSpPr>
          <p:cNvPr id="47" name="矢印: 右 46">
            <a:extLst>
              <a:ext uri="{FF2B5EF4-FFF2-40B4-BE49-F238E27FC236}">
                <a16:creationId xmlns:a16="http://schemas.microsoft.com/office/drawing/2014/main" id="{E7FE3B41-7263-4ADA-8AE3-CDC6693099E9}"/>
              </a:ext>
            </a:extLst>
          </p:cNvPr>
          <p:cNvSpPr/>
          <p:nvPr/>
        </p:nvSpPr>
        <p:spPr>
          <a:xfrm rot="10800000" flipH="1">
            <a:off x="1687866" y="4834925"/>
            <a:ext cx="407995" cy="41498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48" name="矢印: 右 47">
            <a:extLst>
              <a:ext uri="{FF2B5EF4-FFF2-40B4-BE49-F238E27FC236}">
                <a16:creationId xmlns:a16="http://schemas.microsoft.com/office/drawing/2014/main" id="{4FD84E1A-6B4C-42AA-A484-7C3C2B0CC721}"/>
              </a:ext>
            </a:extLst>
          </p:cNvPr>
          <p:cNvSpPr/>
          <p:nvPr/>
        </p:nvSpPr>
        <p:spPr>
          <a:xfrm rot="10800000" flipH="1">
            <a:off x="1712868" y="5949764"/>
            <a:ext cx="407995" cy="41498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49" name="矢印: 右 48">
            <a:extLst>
              <a:ext uri="{FF2B5EF4-FFF2-40B4-BE49-F238E27FC236}">
                <a16:creationId xmlns:a16="http://schemas.microsoft.com/office/drawing/2014/main" id="{2607A8A4-93ED-49D3-95AF-0F8922512A71}"/>
              </a:ext>
            </a:extLst>
          </p:cNvPr>
          <p:cNvSpPr/>
          <p:nvPr/>
        </p:nvSpPr>
        <p:spPr>
          <a:xfrm rot="10800000" flipH="1">
            <a:off x="2720716" y="4834925"/>
            <a:ext cx="407995" cy="41498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50" name="矢印: 右 49">
            <a:extLst>
              <a:ext uri="{FF2B5EF4-FFF2-40B4-BE49-F238E27FC236}">
                <a16:creationId xmlns:a16="http://schemas.microsoft.com/office/drawing/2014/main" id="{AB2DC00B-BE1D-4ECA-B656-0C6901B44AFA}"/>
              </a:ext>
            </a:extLst>
          </p:cNvPr>
          <p:cNvSpPr/>
          <p:nvPr/>
        </p:nvSpPr>
        <p:spPr>
          <a:xfrm rot="10800000" flipH="1">
            <a:off x="2716247" y="5940132"/>
            <a:ext cx="407995" cy="41498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29C14314-3A21-4B74-8681-2B7A0A743DC9}"/>
              </a:ext>
            </a:extLst>
          </p:cNvPr>
          <p:cNvSpPr txBox="1"/>
          <p:nvPr/>
        </p:nvSpPr>
        <p:spPr>
          <a:xfrm>
            <a:off x="3636545" y="5461256"/>
            <a:ext cx="2721301" cy="683264"/>
          </a:xfrm>
          <a:prstGeom prst="rect">
            <a:avLst/>
          </a:prstGeom>
          <a:noFill/>
        </p:spPr>
        <p:txBody>
          <a:bodyPr wrap="square" rtlCol="0">
            <a:spAutoFit/>
          </a:bodyPr>
          <a:lstStyle/>
          <a:p>
            <a:pPr>
              <a:lnSpc>
                <a:spcPct val="80000"/>
              </a:lnSpc>
            </a:pPr>
            <a:r>
              <a:rPr lang="en-US" altLang="ja-JP" sz="4800" dirty="0">
                <a:solidFill>
                  <a:srgbClr val="FF0000"/>
                </a:solidFill>
                <a:highlight>
                  <a:srgbClr val="00FFFF"/>
                </a:highlight>
                <a:latin typeface="MS UI Gothic" panose="020B0600070205080204" pitchFamily="50" charset="-128"/>
                <a:ea typeface="MS UI Gothic" panose="020B0600070205080204" pitchFamily="50" charset="-128"/>
              </a:rPr>
              <a:t>divination</a:t>
            </a:r>
            <a:endParaRPr lang="ja-JP" altLang="en-US" sz="4800" dirty="0">
              <a:solidFill>
                <a:srgbClr val="FF0000"/>
              </a:solidFill>
              <a:highlight>
                <a:srgbClr val="00FFFF"/>
              </a:highlight>
              <a:latin typeface="MS UI Gothic" panose="020B0600070205080204" pitchFamily="50" charset="-128"/>
              <a:ea typeface="MS UI Gothic" panose="020B0600070205080204" pitchFamily="50" charset="-128"/>
            </a:endParaRPr>
          </a:p>
        </p:txBody>
      </p:sp>
      <p:sp>
        <p:nvSpPr>
          <p:cNvPr id="54" name="矢印: 右 53">
            <a:extLst>
              <a:ext uri="{FF2B5EF4-FFF2-40B4-BE49-F238E27FC236}">
                <a16:creationId xmlns:a16="http://schemas.microsoft.com/office/drawing/2014/main" id="{BFA8602C-DC4E-4D29-8224-73CE4F1476BA}"/>
              </a:ext>
            </a:extLst>
          </p:cNvPr>
          <p:cNvSpPr/>
          <p:nvPr/>
        </p:nvSpPr>
        <p:spPr>
          <a:xfrm rot="5400000">
            <a:off x="1474265" y="3224950"/>
            <a:ext cx="421492" cy="4079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矢印: 右 54">
            <a:extLst>
              <a:ext uri="{FF2B5EF4-FFF2-40B4-BE49-F238E27FC236}">
                <a16:creationId xmlns:a16="http://schemas.microsoft.com/office/drawing/2014/main" id="{BA38C55E-FA61-4E58-89C9-10FFABCAA32E}"/>
              </a:ext>
            </a:extLst>
          </p:cNvPr>
          <p:cNvSpPr/>
          <p:nvPr/>
        </p:nvSpPr>
        <p:spPr>
          <a:xfrm rot="16200000">
            <a:off x="4591287" y="4884810"/>
            <a:ext cx="545456" cy="4925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a:extLst>
              <a:ext uri="{FF2B5EF4-FFF2-40B4-BE49-F238E27FC236}">
                <a16:creationId xmlns:a16="http://schemas.microsoft.com/office/drawing/2014/main" id="{7A2C7A56-68E9-4336-9EE6-C5A075FD605D}"/>
              </a:ext>
            </a:extLst>
          </p:cNvPr>
          <p:cNvSpPr txBox="1"/>
          <p:nvPr/>
        </p:nvSpPr>
        <p:spPr>
          <a:xfrm>
            <a:off x="3770411" y="3400318"/>
            <a:ext cx="5237780" cy="1535805"/>
          </a:xfrm>
          <a:prstGeom prst="rect">
            <a:avLst/>
          </a:prstGeom>
          <a:noFill/>
        </p:spPr>
        <p:txBody>
          <a:bodyPr wrap="square" rtlCol="0">
            <a:spAutoFit/>
          </a:bodyPr>
          <a:lstStyle/>
          <a:p>
            <a:pPr>
              <a:lnSpc>
                <a:spcPct val="70000"/>
              </a:lnSpc>
            </a:pPr>
            <a:r>
              <a:rPr lang="en-US" altLang="ja-JP" sz="4000" dirty="0">
                <a:latin typeface="MS UI Gothic" panose="020B0600070205080204" pitchFamily="50" charset="-128"/>
                <a:ea typeface="MS UI Gothic" panose="020B0600070205080204" pitchFamily="50" charset="-128"/>
              </a:rPr>
              <a:t>to organize &amp; decide on personnel </a:t>
            </a:r>
            <a:r>
              <a:rPr lang="en-US" altLang="ja-JP" sz="4000" dirty="0">
                <a:highlight>
                  <a:srgbClr val="00FFFF"/>
                </a:highlight>
                <a:latin typeface="MS UI Gothic" panose="020B0600070205080204" pitchFamily="50" charset="-128"/>
                <a:ea typeface="MS UI Gothic" panose="020B0600070205080204" pitchFamily="50" charset="-128"/>
              </a:rPr>
              <a:t>by divination</a:t>
            </a:r>
          </a:p>
          <a:p>
            <a:pPr>
              <a:lnSpc>
                <a:spcPct val="70000"/>
              </a:lnSpc>
            </a:pP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5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section, bureau</a:t>
            </a:r>
            <a:endParaRPr lang="ja-JP" altLang="en-US" sz="4000" dirty="0">
              <a:solidFill>
                <a:srgbClr val="FF0000"/>
              </a:solidFill>
              <a:latin typeface="MS UI Gothic" panose="020B0600070205080204" pitchFamily="50" charset="-128"/>
              <a:ea typeface="MS UI Gothic" panose="020B0600070205080204" pitchFamily="50" charset="-128"/>
            </a:endParaRPr>
          </a:p>
        </p:txBody>
      </p:sp>
      <p:sp>
        <p:nvSpPr>
          <p:cNvPr id="57" name="四角形: 角を丸くする 56">
            <a:extLst>
              <a:ext uri="{FF2B5EF4-FFF2-40B4-BE49-F238E27FC236}">
                <a16:creationId xmlns:a16="http://schemas.microsoft.com/office/drawing/2014/main" id="{D920F5BB-AB5A-4487-979B-F3FD654C1C3B}"/>
              </a:ext>
            </a:extLst>
          </p:cNvPr>
          <p:cNvSpPr/>
          <p:nvPr/>
        </p:nvSpPr>
        <p:spPr>
          <a:xfrm>
            <a:off x="3253578" y="5854332"/>
            <a:ext cx="292445" cy="580376"/>
          </a:xfrm>
          <a:prstGeom prst="roundRect">
            <a:avLst/>
          </a:prstGeom>
          <a:noFill/>
          <a:ln w="1016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a:extLst>
              <a:ext uri="{FF2B5EF4-FFF2-40B4-BE49-F238E27FC236}">
                <a16:creationId xmlns:a16="http://schemas.microsoft.com/office/drawing/2014/main" id="{DA05A2AC-E626-42E0-899A-212CC0267079}"/>
              </a:ext>
            </a:extLst>
          </p:cNvPr>
          <p:cNvSpPr txBox="1"/>
          <p:nvPr/>
        </p:nvSpPr>
        <p:spPr>
          <a:xfrm>
            <a:off x="84525" y="3550547"/>
            <a:ext cx="3634763" cy="824841"/>
          </a:xfrm>
          <a:prstGeom prst="rect">
            <a:avLst/>
          </a:prstGeom>
          <a:noFill/>
        </p:spPr>
        <p:txBody>
          <a:bodyPr wrap="square" rtlCol="0">
            <a:spAutoFit/>
          </a:bodyPr>
          <a:lstStyle/>
          <a:p>
            <a:pPr>
              <a:lnSpc>
                <a:spcPct val="70000"/>
              </a:lnSpc>
            </a:pPr>
            <a:r>
              <a:rPr lang="en-US" altLang="ja-JP" sz="3400" dirty="0">
                <a:solidFill>
                  <a:srgbClr val="FF0000"/>
                </a:solidFill>
                <a:latin typeface="MS UI Gothic" panose="020B0600070205080204" pitchFamily="50" charset="-128"/>
                <a:ea typeface="MS UI Gothic" panose="020B0600070205080204" pitchFamily="50" charset="-128"/>
              </a:rPr>
              <a:t>a flag as a symbol of the organization</a:t>
            </a:r>
            <a:endParaRPr lang="ja-JP" altLang="en-US" sz="3400" dirty="0">
              <a:solidFill>
                <a:srgbClr val="FF0000"/>
              </a:solidFill>
              <a:latin typeface="MS UI Gothic" panose="020B0600070205080204" pitchFamily="50" charset="-128"/>
              <a:ea typeface="MS UI Gothic" panose="020B0600070205080204" pitchFamily="50" charset="-128"/>
            </a:endParaRPr>
          </a:p>
        </p:txBody>
      </p:sp>
      <p:sp>
        <p:nvSpPr>
          <p:cNvPr id="59" name="矢印: 右 58">
            <a:extLst>
              <a:ext uri="{FF2B5EF4-FFF2-40B4-BE49-F238E27FC236}">
                <a16:creationId xmlns:a16="http://schemas.microsoft.com/office/drawing/2014/main" id="{017E9E94-7A20-41C9-AAB9-175C17DDBB08}"/>
              </a:ext>
            </a:extLst>
          </p:cNvPr>
          <p:cNvSpPr/>
          <p:nvPr/>
        </p:nvSpPr>
        <p:spPr>
          <a:xfrm rot="10800000" flipH="1">
            <a:off x="3432548" y="3604982"/>
            <a:ext cx="407995" cy="41498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1287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図 25">
            <a:extLst>
              <a:ext uri="{FF2B5EF4-FFF2-40B4-BE49-F238E27FC236}">
                <a16:creationId xmlns:a16="http://schemas.microsoft.com/office/drawing/2014/main" id="{1D0AC4CC-F793-4F4D-AB2F-6270F597157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995668" y="5470074"/>
            <a:ext cx="1313733" cy="1282639"/>
          </a:xfrm>
          <a:prstGeom prst="rect">
            <a:avLst/>
          </a:prstGeom>
        </p:spPr>
      </p:pic>
      <p:pic>
        <p:nvPicPr>
          <p:cNvPr id="3" name="図 2">
            <a:extLst>
              <a:ext uri="{FF2B5EF4-FFF2-40B4-BE49-F238E27FC236}">
                <a16:creationId xmlns:a16="http://schemas.microsoft.com/office/drawing/2014/main" id="{BA10A0A3-9E1C-4D4F-99FE-D760C8BA84D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9751"/>
            <a:ext cx="9144000" cy="461905"/>
          </a:xfrm>
          <a:prstGeom prst="rect">
            <a:avLst/>
          </a:prstGeom>
        </p:spPr>
      </p:pic>
      <p:pic>
        <p:nvPicPr>
          <p:cNvPr id="5" name="図 4" descr="ロゴ, アイコン&#10;&#10;自動的に生成された説明">
            <a:extLst>
              <a:ext uri="{FF2B5EF4-FFF2-40B4-BE49-F238E27FC236}">
                <a16:creationId xmlns:a16="http://schemas.microsoft.com/office/drawing/2014/main" id="{DF6CCF16-C94B-42F1-B23A-2260FCD2A2AF}"/>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209732" y="3931069"/>
            <a:ext cx="2821644" cy="2821644"/>
          </a:xfrm>
          <a:prstGeom prst="rect">
            <a:avLst/>
          </a:prstGeom>
        </p:spPr>
      </p:pic>
      <p:pic>
        <p:nvPicPr>
          <p:cNvPr id="7" name="図 6">
            <a:extLst>
              <a:ext uri="{FF2B5EF4-FFF2-40B4-BE49-F238E27FC236}">
                <a16:creationId xmlns:a16="http://schemas.microsoft.com/office/drawing/2014/main" id="{40BC9ABA-9B2E-44AD-B0EC-8F8277A2B53E}"/>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3648" y="444360"/>
            <a:ext cx="9144000" cy="478118"/>
          </a:xfrm>
          <a:prstGeom prst="rect">
            <a:avLst/>
          </a:prstGeom>
        </p:spPr>
      </p:pic>
      <p:pic>
        <p:nvPicPr>
          <p:cNvPr id="9218" name="Picture 2" descr="大きな鍋で料理をする人のイラスト">
            <a:extLst>
              <a:ext uri="{FF2B5EF4-FFF2-40B4-BE49-F238E27FC236}">
                <a16:creationId xmlns:a16="http://schemas.microsoft.com/office/drawing/2014/main" id="{A4872187-A933-4AB8-AC1B-02BB9C653A98}"/>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flipH="1">
            <a:off x="126762" y="1871658"/>
            <a:ext cx="2065940" cy="2029785"/>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a:extLst>
              <a:ext uri="{FF2B5EF4-FFF2-40B4-BE49-F238E27FC236}">
                <a16:creationId xmlns:a16="http://schemas.microsoft.com/office/drawing/2014/main" id="{AFB65C01-F6CF-494A-8A6C-5C4AA9C66CA3}"/>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2179054" y="1827315"/>
            <a:ext cx="1431160" cy="2143161"/>
          </a:xfrm>
          <a:prstGeom prst="rect">
            <a:avLst/>
          </a:prstGeom>
          <a:noFill/>
          <a:extLst>
            <a:ext uri="{909E8E84-426E-40DD-AFC4-6F175D3DCCD1}">
              <a14:hiddenFill xmlns:a14="http://schemas.microsoft.com/office/drawing/2010/main">
                <a:solidFill>
                  <a:srgbClr val="FFFFFF"/>
                </a:solidFill>
              </a14:hiddenFill>
            </a:ext>
          </a:extLst>
        </p:spPr>
      </p:pic>
      <p:sp>
        <p:nvSpPr>
          <p:cNvPr id="11" name="テキスト ボックス 10">
            <a:extLst>
              <a:ext uri="{FF2B5EF4-FFF2-40B4-BE49-F238E27FC236}">
                <a16:creationId xmlns:a16="http://schemas.microsoft.com/office/drawing/2014/main" id="{90C3031B-FE5F-493B-A56E-7926DC50E031}"/>
              </a:ext>
            </a:extLst>
          </p:cNvPr>
          <p:cNvSpPr txBox="1"/>
          <p:nvPr/>
        </p:nvSpPr>
        <p:spPr>
          <a:xfrm>
            <a:off x="-20472" y="1387926"/>
            <a:ext cx="5697941"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https://commons.wikimedia.org/wiki/File:John_William_Waterhouse_-_Magic_Circle.JPG</a:t>
            </a:r>
          </a:p>
          <a:p>
            <a:r>
              <a:rPr lang="ja-JP" altLang="en-US" sz="1200" dirty="0">
                <a:latin typeface="MS UI Gothic" panose="020B0600070205080204" pitchFamily="50" charset="-128"/>
                <a:ea typeface="MS UI Gothic" panose="020B0600070205080204" pitchFamily="50" charset="-128"/>
              </a:rPr>
              <a:t>John William Waterhouse, Public domain, via Wikimedia Commons</a:t>
            </a:r>
          </a:p>
        </p:txBody>
      </p:sp>
      <p:pic>
        <p:nvPicPr>
          <p:cNvPr id="12" name="Picture 2" descr="大きな鍋で料理をする人のイラスト">
            <a:extLst>
              <a:ext uri="{FF2B5EF4-FFF2-40B4-BE49-F238E27FC236}">
                <a16:creationId xmlns:a16="http://schemas.microsoft.com/office/drawing/2014/main" id="{1B7D3514-EFB7-4C66-83A3-1E11FF4270D1}"/>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flipH="1">
            <a:off x="139920" y="4276980"/>
            <a:ext cx="2065940" cy="2029785"/>
          </a:xfrm>
          <a:prstGeom prst="rect">
            <a:avLst/>
          </a:prstGeom>
          <a:noFill/>
          <a:extLst>
            <a:ext uri="{909E8E84-426E-40DD-AFC4-6F175D3DCCD1}">
              <a14:hiddenFill xmlns:a14="http://schemas.microsoft.com/office/drawing/2010/main">
                <a:solidFill>
                  <a:srgbClr val="FFFFFF"/>
                </a:solidFill>
              </a14:hiddenFill>
            </a:ext>
          </a:extLst>
        </p:spPr>
      </p:pic>
      <p:sp>
        <p:nvSpPr>
          <p:cNvPr id="13" name="矢印: 右 12">
            <a:extLst>
              <a:ext uri="{FF2B5EF4-FFF2-40B4-BE49-F238E27FC236}">
                <a16:creationId xmlns:a16="http://schemas.microsoft.com/office/drawing/2014/main" id="{FC133056-E4CB-4E10-A1CA-2F018EE61C4C}"/>
              </a:ext>
            </a:extLst>
          </p:cNvPr>
          <p:cNvSpPr/>
          <p:nvPr/>
        </p:nvSpPr>
        <p:spPr>
          <a:xfrm rot="5400000">
            <a:off x="875209" y="3858746"/>
            <a:ext cx="375537" cy="4609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E7DCB351-C2EA-4E86-AD6F-3E41AEA2638A}"/>
              </a:ext>
            </a:extLst>
          </p:cNvPr>
          <p:cNvSpPr/>
          <p:nvPr/>
        </p:nvSpPr>
        <p:spPr>
          <a:xfrm>
            <a:off x="715690" y="5414432"/>
            <a:ext cx="914400" cy="892333"/>
          </a:xfrm>
          <a:prstGeom prst="roundRect">
            <a:avLst/>
          </a:prstGeom>
          <a:noFill/>
          <a:ln w="889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4" name="直線コネクタ 13">
            <a:extLst>
              <a:ext uri="{FF2B5EF4-FFF2-40B4-BE49-F238E27FC236}">
                <a16:creationId xmlns:a16="http://schemas.microsoft.com/office/drawing/2014/main" id="{04313525-F731-4934-B6F4-FBC0A320B7D0}"/>
              </a:ext>
            </a:extLst>
          </p:cNvPr>
          <p:cNvCxnSpPr>
            <a:cxnSpLocks/>
            <a:endCxn id="9" idx="3"/>
          </p:cNvCxnSpPr>
          <p:nvPr/>
        </p:nvCxnSpPr>
        <p:spPr>
          <a:xfrm>
            <a:off x="721608" y="5854888"/>
            <a:ext cx="908482" cy="5711"/>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0723862C-610A-4BC9-B4A0-A8957232FC40}"/>
              </a:ext>
            </a:extLst>
          </p:cNvPr>
          <p:cNvCxnSpPr>
            <a:cxnSpLocks/>
          </p:cNvCxnSpPr>
          <p:nvPr/>
        </p:nvCxnSpPr>
        <p:spPr>
          <a:xfrm flipV="1">
            <a:off x="832512" y="4703789"/>
            <a:ext cx="454241" cy="1014892"/>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230C6F45-9816-4C4B-97DE-F1DE54DBD0F5}"/>
              </a:ext>
            </a:extLst>
          </p:cNvPr>
          <p:cNvCxnSpPr>
            <a:cxnSpLocks/>
          </p:cNvCxnSpPr>
          <p:nvPr/>
        </p:nvCxnSpPr>
        <p:spPr>
          <a:xfrm>
            <a:off x="532034" y="5265126"/>
            <a:ext cx="761409" cy="12228"/>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D0222DEE-2BB5-41D7-8558-4A9915421156}"/>
              </a:ext>
            </a:extLst>
          </p:cNvPr>
          <p:cNvCxnSpPr>
            <a:cxnSpLocks/>
          </p:cNvCxnSpPr>
          <p:nvPr/>
        </p:nvCxnSpPr>
        <p:spPr>
          <a:xfrm>
            <a:off x="613709" y="5049451"/>
            <a:ext cx="640856" cy="9640"/>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F723508-99F8-4B41-9924-E3410E9FE88A}"/>
              </a:ext>
            </a:extLst>
          </p:cNvPr>
          <p:cNvCxnSpPr>
            <a:cxnSpLocks/>
          </p:cNvCxnSpPr>
          <p:nvPr/>
        </p:nvCxnSpPr>
        <p:spPr>
          <a:xfrm flipV="1">
            <a:off x="912738" y="4816560"/>
            <a:ext cx="0" cy="448566"/>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pic>
        <p:nvPicPr>
          <p:cNvPr id="27" name="図 26">
            <a:extLst>
              <a:ext uri="{FF2B5EF4-FFF2-40B4-BE49-F238E27FC236}">
                <a16:creationId xmlns:a16="http://schemas.microsoft.com/office/drawing/2014/main" id="{2D49BF96-44D4-4BEB-A6DD-EE9EBD52A27E}"/>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0" y="906158"/>
            <a:ext cx="9144000" cy="486655"/>
          </a:xfrm>
          <a:prstGeom prst="rect">
            <a:avLst/>
          </a:prstGeom>
        </p:spPr>
      </p:pic>
      <p:sp>
        <p:nvSpPr>
          <p:cNvPr id="31" name="テキスト ボックス 30">
            <a:extLst>
              <a:ext uri="{FF2B5EF4-FFF2-40B4-BE49-F238E27FC236}">
                <a16:creationId xmlns:a16="http://schemas.microsoft.com/office/drawing/2014/main" id="{30E477AF-102E-44CE-AD1C-721FD45A6CCC}"/>
              </a:ext>
            </a:extLst>
          </p:cNvPr>
          <p:cNvSpPr txBox="1"/>
          <p:nvPr/>
        </p:nvSpPr>
        <p:spPr>
          <a:xfrm>
            <a:off x="1619170" y="4099329"/>
            <a:ext cx="4934230" cy="1384995"/>
          </a:xfrm>
          <a:prstGeom prst="rect">
            <a:avLst/>
          </a:prstGeom>
          <a:noFill/>
        </p:spPr>
        <p:txBody>
          <a:bodyPr wrap="square">
            <a:spAutoFit/>
          </a:bodyPr>
          <a:lstStyle/>
          <a:p>
            <a:pPr>
              <a:lnSpc>
                <a:spcPct val="70000"/>
              </a:lnSpc>
            </a:pPr>
            <a:r>
              <a:rPr lang="en-US" altLang="ja-JP" sz="3000" dirty="0">
                <a:latin typeface="MS UI Gothic" panose="020B0600070205080204" pitchFamily="50" charset="-128"/>
                <a:ea typeface="MS UI Gothic" panose="020B0600070205080204" pitchFamily="50" charset="-128"/>
              </a:rPr>
              <a:t>a</a:t>
            </a:r>
            <a:r>
              <a:rPr lang="ja-JP" altLang="en-US" sz="3000" dirty="0">
                <a:latin typeface="MS UI Gothic" panose="020B0600070205080204" pitchFamily="50" charset="-128"/>
                <a:ea typeface="MS UI Gothic" panose="020B0600070205080204" pitchFamily="50" charset="-128"/>
              </a:rPr>
              <a:t> person who stirs a pot to make something </a:t>
            </a:r>
            <a:r>
              <a:rPr lang="en-US" altLang="ja-JP" sz="3000" dirty="0">
                <a:latin typeface="MS UI Gothic" panose="020B0600070205080204" pitchFamily="50" charset="-128"/>
                <a:ea typeface="MS UI Gothic" panose="020B0600070205080204" pitchFamily="50" charset="-128"/>
              </a:rPr>
              <a:t>(new)</a:t>
            </a:r>
          </a:p>
          <a:p>
            <a:pPr>
              <a:lnSpc>
                <a:spcPct val="70000"/>
              </a:lnSpc>
            </a:pPr>
            <a:r>
              <a:rPr lang="en-US" altLang="ja-JP" sz="3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expert/specialist</a:t>
            </a:r>
            <a:r>
              <a:rPr lang="en-US" altLang="ja-JP" sz="3000" dirty="0">
                <a:latin typeface="MS UI Gothic" panose="020B0600070205080204" pitchFamily="50" charset="-128"/>
                <a:ea typeface="MS UI Gothic" panose="020B0600070205080204" pitchFamily="50" charset="-128"/>
                <a:sym typeface="Wingdings" panose="05000000000000000000" pitchFamily="2" charset="2"/>
              </a:rPr>
              <a:t> like an alchemist</a:t>
            </a:r>
            <a:endParaRPr lang="ja-JP" altLang="en-US" sz="3000" dirty="0">
              <a:latin typeface="MS UI Gothic" panose="020B0600070205080204" pitchFamily="50" charset="-128"/>
              <a:ea typeface="MS UI Gothic" panose="020B0600070205080204" pitchFamily="50" charset="-128"/>
            </a:endParaRPr>
          </a:p>
        </p:txBody>
      </p:sp>
      <p:sp>
        <p:nvSpPr>
          <p:cNvPr id="32" name="テキスト ボックス 31">
            <a:extLst>
              <a:ext uri="{FF2B5EF4-FFF2-40B4-BE49-F238E27FC236}">
                <a16:creationId xmlns:a16="http://schemas.microsoft.com/office/drawing/2014/main" id="{0DB37B1D-484A-4442-A7E5-15CCCC916D71}"/>
              </a:ext>
            </a:extLst>
          </p:cNvPr>
          <p:cNvSpPr txBox="1"/>
          <p:nvPr/>
        </p:nvSpPr>
        <p:spPr>
          <a:xfrm>
            <a:off x="3385058" y="5496592"/>
            <a:ext cx="3315990" cy="1274195"/>
          </a:xfrm>
          <a:prstGeom prst="rect">
            <a:avLst/>
          </a:prstGeom>
          <a:noFill/>
        </p:spPr>
        <p:txBody>
          <a:bodyPr wrap="square">
            <a:spAutoFit/>
          </a:bodyPr>
          <a:lstStyle/>
          <a:p>
            <a:pPr>
              <a:lnSpc>
                <a:spcPct val="80000"/>
              </a:lnSpc>
            </a:pPr>
            <a:r>
              <a:rPr lang="ja-JP" altLang="en-US" sz="3200" dirty="0">
                <a:latin typeface="MS UI Gothic" panose="020B0600070205080204" pitchFamily="50" charset="-128"/>
                <a:ea typeface="MS UI Gothic" panose="020B0600070205080204" pitchFamily="50" charset="-128"/>
              </a:rPr>
              <a:t>科学</a:t>
            </a:r>
            <a:r>
              <a:rPr lang="ja-JP" altLang="en-US" sz="3200" dirty="0">
                <a:solidFill>
                  <a:srgbClr val="FF0000"/>
                </a:solidFill>
                <a:highlight>
                  <a:srgbClr val="FFFF00"/>
                </a:highlight>
                <a:latin typeface="MS UI Gothic" panose="020B0600070205080204" pitchFamily="50" charset="-128"/>
                <a:ea typeface="MS UI Gothic" panose="020B0600070205080204" pitchFamily="50" charset="-128"/>
              </a:rPr>
              <a:t>者</a:t>
            </a:r>
            <a:r>
              <a:rPr lang="ja-JP" altLang="en-US" sz="3200" dirty="0">
                <a:latin typeface="MS UI Gothic" panose="020B0600070205080204" pitchFamily="50" charset="-128"/>
                <a:ea typeface="MS UI Gothic" panose="020B0600070205080204" pitchFamily="50" charset="-128"/>
              </a:rPr>
              <a:t> </a:t>
            </a:r>
            <a:r>
              <a:rPr lang="en-US" altLang="ja-JP" sz="3200" dirty="0">
                <a:latin typeface="MS UI Gothic" panose="020B0600070205080204" pitchFamily="50" charset="-128"/>
                <a:ea typeface="MS UI Gothic" panose="020B0600070205080204" pitchFamily="50" charset="-128"/>
              </a:rPr>
              <a:t>scientist</a:t>
            </a:r>
            <a:endParaRPr lang="ja-JP" altLang="en-US" sz="3200" dirty="0">
              <a:latin typeface="MS UI Gothic" panose="020B0600070205080204" pitchFamily="50" charset="-128"/>
              <a:ea typeface="MS UI Gothic" panose="020B0600070205080204" pitchFamily="50" charset="-128"/>
            </a:endParaRPr>
          </a:p>
          <a:p>
            <a:pPr>
              <a:lnSpc>
                <a:spcPct val="80000"/>
              </a:lnSpc>
            </a:pPr>
            <a:r>
              <a:rPr lang="en-US" altLang="ja-JP" sz="3200" dirty="0">
                <a:latin typeface="MS UI Gothic" panose="020B0600070205080204" pitchFamily="50" charset="-128"/>
                <a:ea typeface="MS UI Gothic" panose="020B0600070205080204" pitchFamily="50" charset="-128"/>
              </a:rPr>
              <a:t>expert / specialist</a:t>
            </a:r>
          </a:p>
          <a:p>
            <a:pPr marL="457200" indent="-457200">
              <a:lnSpc>
                <a:spcPct val="80000"/>
              </a:lnSpc>
              <a:buFont typeface="Wingdings" panose="05000000000000000000" pitchFamily="2" charset="2"/>
              <a:buChar char="à"/>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a person</a:t>
            </a:r>
          </a:p>
        </p:txBody>
      </p:sp>
      <p:pic>
        <p:nvPicPr>
          <p:cNvPr id="9219" name="図 9218">
            <a:extLst>
              <a:ext uri="{FF2B5EF4-FFF2-40B4-BE49-F238E27FC236}">
                <a16:creationId xmlns:a16="http://schemas.microsoft.com/office/drawing/2014/main" id="{95E43C6C-C17E-45C9-B4C7-3E457003F28C}"/>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6945434" y="1443998"/>
            <a:ext cx="848074" cy="893304"/>
          </a:xfrm>
          <a:prstGeom prst="rect">
            <a:avLst/>
          </a:prstGeom>
        </p:spPr>
      </p:pic>
      <p:pic>
        <p:nvPicPr>
          <p:cNvPr id="9223" name="図 9222">
            <a:extLst>
              <a:ext uri="{FF2B5EF4-FFF2-40B4-BE49-F238E27FC236}">
                <a16:creationId xmlns:a16="http://schemas.microsoft.com/office/drawing/2014/main" id="{05F84BDA-D96F-410E-B8EF-F693408465F2}"/>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6101786" y="1442977"/>
            <a:ext cx="495632" cy="1180607"/>
          </a:xfrm>
          <a:prstGeom prst="rect">
            <a:avLst/>
          </a:prstGeom>
        </p:spPr>
      </p:pic>
      <p:sp>
        <p:nvSpPr>
          <p:cNvPr id="42" name="矢印: 右 41">
            <a:extLst>
              <a:ext uri="{FF2B5EF4-FFF2-40B4-BE49-F238E27FC236}">
                <a16:creationId xmlns:a16="http://schemas.microsoft.com/office/drawing/2014/main" id="{B0A86766-D7E3-4BF6-93C9-5BFA6527DA58}"/>
              </a:ext>
            </a:extLst>
          </p:cNvPr>
          <p:cNvSpPr/>
          <p:nvPr/>
        </p:nvSpPr>
        <p:spPr>
          <a:xfrm rot="10800000">
            <a:off x="6553400" y="1755085"/>
            <a:ext cx="338721" cy="3947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吹き出し: 四角形 42">
            <a:extLst>
              <a:ext uri="{FF2B5EF4-FFF2-40B4-BE49-F238E27FC236}">
                <a16:creationId xmlns:a16="http://schemas.microsoft.com/office/drawing/2014/main" id="{16A633E2-A6E6-40E0-BFF9-B5CB853C6AC4}"/>
              </a:ext>
            </a:extLst>
          </p:cNvPr>
          <p:cNvSpPr/>
          <p:nvPr/>
        </p:nvSpPr>
        <p:spPr>
          <a:xfrm>
            <a:off x="3685886" y="1827315"/>
            <a:ext cx="2292448" cy="950543"/>
          </a:xfrm>
          <a:prstGeom prst="wedgeRectCallout">
            <a:avLst>
              <a:gd name="adj1" fmla="val 55522"/>
              <a:gd name="adj2" fmla="val -7000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pPr>
            <a:r>
              <a:rPr kumimoji="1" lang="en-US" altLang="ja-JP" sz="2400" dirty="0">
                <a:solidFill>
                  <a:schemeClr val="tx1"/>
                </a:solidFill>
                <a:latin typeface="MS UI Gothic" panose="020B0600070205080204" pitchFamily="50" charset="-128"/>
                <a:ea typeface="MS UI Gothic" panose="020B0600070205080204" pitchFamily="50" charset="-128"/>
              </a:rPr>
              <a:t>comma-design figures</a:t>
            </a:r>
          </a:p>
          <a:p>
            <a:pPr>
              <a:lnSpc>
                <a:spcPct val="80000"/>
              </a:lnSpc>
            </a:pPr>
            <a:r>
              <a:rPr kumimoji="1" lang="en-US" altLang="ja-JP" sz="2400" dirty="0">
                <a:solidFill>
                  <a:schemeClr val="tx1"/>
                </a:solidFill>
                <a:latin typeface="MS UI Gothic" panose="020B0600070205080204" pitchFamily="50" charset="-128"/>
                <a:ea typeface="MS UI Gothic" panose="020B0600070205080204" pitchFamily="50" charset="-128"/>
                <a:sym typeface="Wingdings" panose="05000000000000000000" pitchFamily="2" charset="2"/>
              </a:rPr>
              <a:t> flag / banner</a:t>
            </a:r>
            <a:endParaRPr kumimoji="1" lang="en-US" altLang="ja-JP" sz="2400" dirty="0">
              <a:solidFill>
                <a:schemeClr val="tx1"/>
              </a:solidFill>
              <a:latin typeface="MS UI Gothic" panose="020B0600070205080204" pitchFamily="50" charset="-128"/>
              <a:ea typeface="MS UI Gothic" panose="020B0600070205080204" pitchFamily="50" charset="-128"/>
            </a:endParaRPr>
          </a:p>
        </p:txBody>
      </p:sp>
      <p:sp>
        <p:nvSpPr>
          <p:cNvPr id="45" name="テキスト ボックス 44">
            <a:extLst>
              <a:ext uri="{FF2B5EF4-FFF2-40B4-BE49-F238E27FC236}">
                <a16:creationId xmlns:a16="http://schemas.microsoft.com/office/drawing/2014/main" id="{338C1863-A236-435A-9E27-6AF13AF3B67B}"/>
              </a:ext>
            </a:extLst>
          </p:cNvPr>
          <p:cNvSpPr txBox="1"/>
          <p:nvPr/>
        </p:nvSpPr>
        <p:spPr>
          <a:xfrm>
            <a:off x="3732473" y="2790670"/>
            <a:ext cx="5181998" cy="1421928"/>
          </a:xfrm>
          <a:prstGeom prst="rect">
            <a:avLst/>
          </a:prstGeom>
          <a:noFill/>
        </p:spPr>
        <p:txBody>
          <a:bodyPr wrap="square">
            <a:spAutoFit/>
          </a:bodyPr>
          <a:lstStyle/>
          <a:p>
            <a:pPr>
              <a:lnSpc>
                <a:spcPct val="80000"/>
              </a:lnSpc>
            </a:pPr>
            <a:r>
              <a:rPr lang="en-US" altLang="ja-JP" sz="3200" b="1" dirty="0">
                <a:latin typeface="MS UI Gothic" panose="020B0600070205080204" pitchFamily="50" charset="-128"/>
                <a:ea typeface="MS UI Gothic" panose="020B0600070205080204" pitchFamily="50" charset="-128"/>
              </a:rPr>
              <a:t>a</a:t>
            </a:r>
            <a:r>
              <a:rPr lang="ja-JP" altLang="en-US" sz="3200" b="1" dirty="0">
                <a:latin typeface="MS UI Gothic" panose="020B0600070205080204" pitchFamily="50" charset="-128"/>
                <a:ea typeface="MS UI Gothic" panose="020B0600070205080204" pitchFamily="50" charset="-128"/>
              </a:rPr>
              <a:t> flag flown over the capital where many experts gather</a:t>
            </a:r>
            <a:endParaRPr lang="en-US" altLang="ja-JP" sz="3200" b="1" dirty="0">
              <a:latin typeface="MS UI Gothic" panose="020B0600070205080204" pitchFamily="50" charset="-128"/>
              <a:ea typeface="MS UI Gothic" panose="020B0600070205080204" pitchFamily="50" charset="-128"/>
            </a:endParaRPr>
          </a:p>
          <a:p>
            <a:pPr>
              <a:lnSpc>
                <a:spcPct val="80000"/>
              </a:lnSpc>
            </a:pPr>
            <a:r>
              <a:rPr lang="en-US" altLang="ja-JP" sz="32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metropolis, capital</a:t>
            </a:r>
            <a:endParaRPr lang="ja-JP" altLang="en-US" sz="3200" b="1" dirty="0">
              <a:solidFill>
                <a:srgbClr val="FF0000"/>
              </a:solidFill>
              <a:latin typeface="MS UI Gothic" panose="020B0600070205080204" pitchFamily="50" charset="-128"/>
              <a:ea typeface="MS UI Gothic" panose="020B0600070205080204" pitchFamily="50" charset="-128"/>
            </a:endParaRPr>
          </a:p>
        </p:txBody>
      </p:sp>
      <p:sp>
        <p:nvSpPr>
          <p:cNvPr id="46" name="テキスト ボックス 45">
            <a:extLst>
              <a:ext uri="{FF2B5EF4-FFF2-40B4-BE49-F238E27FC236}">
                <a16:creationId xmlns:a16="http://schemas.microsoft.com/office/drawing/2014/main" id="{D88E71D8-B6C1-4C5D-A02E-A659F1904FCC}"/>
              </a:ext>
            </a:extLst>
          </p:cNvPr>
          <p:cNvSpPr txBox="1"/>
          <p:nvPr/>
        </p:nvSpPr>
        <p:spPr>
          <a:xfrm>
            <a:off x="3529497" y="5244681"/>
            <a:ext cx="1326839" cy="350865"/>
          </a:xfrm>
          <a:prstGeom prst="rect">
            <a:avLst/>
          </a:prstGeom>
          <a:noFill/>
        </p:spPr>
        <p:txBody>
          <a:bodyPr wrap="square">
            <a:spAutoFit/>
          </a:bodyPr>
          <a:lstStyle/>
          <a:p>
            <a:pPr>
              <a:lnSpc>
                <a:spcPct val="70000"/>
              </a:lnSpc>
            </a:pPr>
            <a:r>
              <a:rPr lang="ja-JP" altLang="en-US" sz="2400" dirty="0">
                <a:latin typeface="MS UI Gothic" panose="020B0600070205080204" pitchFamily="50" charset="-128"/>
                <a:ea typeface="MS UI Gothic" panose="020B0600070205080204" pitchFamily="50" charset="-128"/>
              </a:rPr>
              <a:t>かがくしゃ</a:t>
            </a:r>
          </a:p>
        </p:txBody>
      </p:sp>
      <p:sp>
        <p:nvSpPr>
          <p:cNvPr id="48" name="テキスト ボックス 47">
            <a:extLst>
              <a:ext uri="{FF2B5EF4-FFF2-40B4-BE49-F238E27FC236}">
                <a16:creationId xmlns:a16="http://schemas.microsoft.com/office/drawing/2014/main" id="{4EEF0A91-89DC-4531-B960-62336A976918}"/>
              </a:ext>
            </a:extLst>
          </p:cNvPr>
          <p:cNvSpPr txBox="1"/>
          <p:nvPr/>
        </p:nvSpPr>
        <p:spPr>
          <a:xfrm>
            <a:off x="6720996" y="2299349"/>
            <a:ext cx="1326839" cy="350865"/>
          </a:xfrm>
          <a:prstGeom prst="rect">
            <a:avLst/>
          </a:prstGeom>
          <a:noFill/>
        </p:spPr>
        <p:txBody>
          <a:bodyPr wrap="square">
            <a:spAutoFit/>
          </a:bodyPr>
          <a:lstStyle/>
          <a:p>
            <a:pPr>
              <a:lnSpc>
                <a:spcPct val="70000"/>
              </a:lnSpc>
            </a:pPr>
            <a:r>
              <a:rPr lang="en-US" altLang="ja-JP" sz="2400" dirty="0">
                <a:latin typeface="MS UI Gothic" panose="020B0600070205080204" pitchFamily="50" charset="-128"/>
                <a:ea typeface="MS UI Gothic" panose="020B0600070205080204" pitchFamily="50" charset="-128"/>
              </a:rPr>
              <a:t>old form</a:t>
            </a:r>
            <a:endParaRPr lang="ja-JP" altLang="en-US" sz="2400" dirty="0">
              <a:latin typeface="MS UI Gothic" panose="020B0600070205080204" pitchFamily="50" charset="-128"/>
              <a:ea typeface="MS UI Gothic" panose="020B0600070205080204" pitchFamily="50" charset="-128"/>
            </a:endParaRPr>
          </a:p>
        </p:txBody>
      </p:sp>
      <p:sp>
        <p:nvSpPr>
          <p:cNvPr id="49" name="テキスト ボックス 48">
            <a:extLst>
              <a:ext uri="{FF2B5EF4-FFF2-40B4-BE49-F238E27FC236}">
                <a16:creationId xmlns:a16="http://schemas.microsoft.com/office/drawing/2014/main" id="{338BFB11-5A63-456E-BEFC-4E827E915109}"/>
              </a:ext>
            </a:extLst>
          </p:cNvPr>
          <p:cNvSpPr txBox="1"/>
          <p:nvPr/>
        </p:nvSpPr>
        <p:spPr>
          <a:xfrm>
            <a:off x="5940671" y="2559213"/>
            <a:ext cx="1852837" cy="350865"/>
          </a:xfrm>
          <a:prstGeom prst="rect">
            <a:avLst/>
          </a:prstGeom>
          <a:noFill/>
        </p:spPr>
        <p:txBody>
          <a:bodyPr wrap="square">
            <a:spAutoFit/>
          </a:bodyPr>
          <a:lstStyle/>
          <a:p>
            <a:pPr>
              <a:lnSpc>
                <a:spcPct val="70000"/>
              </a:lnSpc>
            </a:pPr>
            <a:r>
              <a:rPr lang="en-US" altLang="ja-JP" sz="2400" dirty="0">
                <a:latin typeface="MS UI Gothic" panose="020B0600070205080204" pitchFamily="50" charset="-128"/>
                <a:ea typeface="MS UI Gothic" panose="020B0600070205080204" pitchFamily="50" charset="-128"/>
              </a:rPr>
              <a:t>modern form</a:t>
            </a:r>
            <a:endParaRPr lang="ja-JP" altLang="en-US" sz="2400" dirty="0">
              <a:latin typeface="MS UI Gothic" panose="020B0600070205080204" pitchFamily="50" charset="-128"/>
              <a:ea typeface="MS UI Gothic" panose="020B0600070205080204" pitchFamily="50" charset="-128"/>
            </a:endParaRPr>
          </a:p>
        </p:txBody>
      </p:sp>
      <p:pic>
        <p:nvPicPr>
          <p:cNvPr id="29" name="図 28">
            <a:extLst>
              <a:ext uri="{FF2B5EF4-FFF2-40B4-BE49-F238E27FC236}">
                <a16:creationId xmlns:a16="http://schemas.microsoft.com/office/drawing/2014/main" id="{ABEB7B59-A093-4A3C-85D4-1113687BC19A}"/>
              </a:ext>
            </a:extLst>
          </p:cNvPr>
          <p:cNvPicPr>
            <a:picLocks noChangeAspect="1"/>
          </p:cNvPicPr>
          <p:nvPr/>
        </p:nvPicPr>
        <p:blipFill>
          <a:blip r:embed="rId11"/>
          <a:stretch>
            <a:fillRect/>
          </a:stretch>
        </p:blipFill>
        <p:spPr>
          <a:xfrm>
            <a:off x="7908036" y="1495998"/>
            <a:ext cx="1109202" cy="1331043"/>
          </a:xfrm>
          <a:prstGeom prst="rect">
            <a:avLst/>
          </a:prstGeom>
        </p:spPr>
      </p:pic>
    </p:spTree>
    <p:extLst>
      <p:ext uri="{BB962C8B-B14F-4D97-AF65-F5344CB8AC3E}">
        <p14:creationId xmlns:p14="http://schemas.microsoft.com/office/powerpoint/2010/main" val="262149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図 14" descr="ロゴ, アイコン&#10;&#10;自動的に生成された説明">
            <a:extLst>
              <a:ext uri="{FF2B5EF4-FFF2-40B4-BE49-F238E27FC236}">
                <a16:creationId xmlns:a16="http://schemas.microsoft.com/office/drawing/2014/main" id="{141D1AEC-B23F-4443-A8DD-4CF21F795256}"/>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5876070" y="624938"/>
            <a:ext cx="3076620" cy="3076620"/>
          </a:xfrm>
          <a:prstGeom prst="rect">
            <a:avLst/>
          </a:prstGeom>
        </p:spPr>
      </p:pic>
      <p:pic>
        <p:nvPicPr>
          <p:cNvPr id="9" name="図 8">
            <a:extLst>
              <a:ext uri="{FF2B5EF4-FFF2-40B4-BE49-F238E27FC236}">
                <a16:creationId xmlns:a16="http://schemas.microsoft.com/office/drawing/2014/main" id="{CE6A7666-C5E9-4D8B-8AA7-D6ED4DDF5AA7}"/>
              </a:ext>
            </a:extLst>
          </p:cNvPr>
          <p:cNvPicPr>
            <a:picLocks noChangeAspect="1"/>
          </p:cNvPicPr>
          <p:nvPr/>
        </p:nvPicPr>
        <p:blipFill>
          <a:blip r:embed="rId3"/>
          <a:stretch>
            <a:fillRect/>
          </a:stretch>
        </p:blipFill>
        <p:spPr>
          <a:xfrm>
            <a:off x="2114052" y="4126447"/>
            <a:ext cx="1270610" cy="1239237"/>
          </a:xfrm>
          <a:prstGeom prst="rect">
            <a:avLst/>
          </a:prstGeom>
        </p:spPr>
      </p:pic>
      <p:pic>
        <p:nvPicPr>
          <p:cNvPr id="3" name="図 2">
            <a:extLst>
              <a:ext uri="{FF2B5EF4-FFF2-40B4-BE49-F238E27FC236}">
                <a16:creationId xmlns:a16="http://schemas.microsoft.com/office/drawing/2014/main" id="{EF4E7482-E437-421F-B478-19B5C7C05BF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745" y="559902"/>
            <a:ext cx="9144000" cy="470458"/>
          </a:xfrm>
          <a:prstGeom prst="rect">
            <a:avLst/>
          </a:prstGeom>
        </p:spPr>
      </p:pic>
      <p:pic>
        <p:nvPicPr>
          <p:cNvPr id="4" name="図 3">
            <a:extLst>
              <a:ext uri="{FF2B5EF4-FFF2-40B4-BE49-F238E27FC236}">
                <a16:creationId xmlns:a16="http://schemas.microsoft.com/office/drawing/2014/main" id="{FCC574F6-794A-4568-BA3A-F0EBB91135A0}"/>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0" y="18755"/>
            <a:ext cx="9144000" cy="538385"/>
          </a:xfrm>
          <a:prstGeom prst="rect">
            <a:avLst/>
          </a:prstGeom>
        </p:spPr>
      </p:pic>
      <p:sp>
        <p:nvSpPr>
          <p:cNvPr id="5" name="テキスト ボックス 4">
            <a:extLst>
              <a:ext uri="{FF2B5EF4-FFF2-40B4-BE49-F238E27FC236}">
                <a16:creationId xmlns:a16="http://schemas.microsoft.com/office/drawing/2014/main" id="{E7CD07F7-2326-440A-BE0F-587AD84CD204}"/>
              </a:ext>
            </a:extLst>
          </p:cNvPr>
          <p:cNvSpPr txBox="1"/>
          <p:nvPr/>
        </p:nvSpPr>
        <p:spPr>
          <a:xfrm>
            <a:off x="228975" y="5273880"/>
            <a:ext cx="6509278" cy="1372683"/>
          </a:xfrm>
          <a:prstGeom prst="rect">
            <a:avLst/>
          </a:prstGeom>
          <a:noFill/>
        </p:spPr>
        <p:txBody>
          <a:bodyPr wrap="square" rtlCol="0">
            <a:spAutoFit/>
          </a:bodyPr>
          <a:lstStyle/>
          <a:p>
            <a:pPr>
              <a:lnSpc>
                <a:spcPct val="80000"/>
              </a:lnSpc>
            </a:pPr>
            <a:r>
              <a:rPr kumimoji="1" lang="en-US" altLang="ja-JP" sz="3200" dirty="0">
                <a:latin typeface="MS UI Gothic" panose="020B0600070205080204" pitchFamily="50" charset="-128"/>
                <a:ea typeface="MS UI Gothic" panose="020B0600070205080204" pitchFamily="50" charset="-128"/>
              </a:rPr>
              <a:t>When hammering, many people hold the board and nail with the left hand.</a:t>
            </a:r>
          </a:p>
          <a:p>
            <a:pPr>
              <a:lnSpc>
                <a:spcPct val="80000"/>
              </a:lnSpc>
            </a:pPr>
            <a:r>
              <a:rPr kumimoji="1" lang="en-US" altLang="ja-JP" sz="3200" dirty="0">
                <a:latin typeface="MS UI Gothic" panose="020B0600070205080204" pitchFamily="50" charset="-128"/>
                <a:ea typeface="MS UI Gothic" panose="020B0600070205080204" pitchFamily="50" charset="-128"/>
                <a:sym typeface="Wingdings" panose="05000000000000000000" pitchFamily="2" charset="2"/>
              </a:rPr>
              <a:t></a:t>
            </a:r>
            <a:r>
              <a:rPr kumimoji="1" lang="en-US" altLang="ja-JP" sz="32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a:t>
            </a:r>
            <a:r>
              <a:rPr kumimoji="1"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left (-hand side)</a:t>
            </a:r>
            <a:endParaRPr kumimoji="1" lang="ja-JP" altLang="en-US" sz="3600" dirty="0">
              <a:solidFill>
                <a:srgbClr val="FF0000"/>
              </a:solidFill>
              <a:latin typeface="MS UI Gothic" panose="020B0600070205080204" pitchFamily="50" charset="-128"/>
              <a:ea typeface="MS UI Gothic" panose="020B0600070205080204" pitchFamily="50" charset="-128"/>
            </a:endParaRPr>
          </a:p>
        </p:txBody>
      </p:sp>
      <p:pic>
        <p:nvPicPr>
          <p:cNvPr id="7172" name="Picture 4" descr="日曜大工のイラスト">
            <a:extLst>
              <a:ext uri="{FF2B5EF4-FFF2-40B4-BE49-F238E27FC236}">
                <a16:creationId xmlns:a16="http://schemas.microsoft.com/office/drawing/2014/main" id="{46DCF319-EFAC-4233-8D87-9EFD4DE9A9C6}"/>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154874" y="2975030"/>
            <a:ext cx="2065332" cy="2257194"/>
          </a:xfrm>
          <a:prstGeom prst="rect">
            <a:avLst/>
          </a:prstGeom>
          <a:noFill/>
          <a:extLst>
            <a:ext uri="{909E8E84-426E-40DD-AFC4-6F175D3DCCD1}">
              <a14:hiddenFill xmlns:a14="http://schemas.microsoft.com/office/drawing/2010/main">
                <a:solidFill>
                  <a:srgbClr val="FFFFFF"/>
                </a:solidFill>
              </a14:hiddenFill>
            </a:ext>
          </a:extLst>
        </p:spPr>
      </p:pic>
      <p:pic>
        <p:nvPicPr>
          <p:cNvPr id="18" name="図 17">
            <a:extLst>
              <a:ext uri="{FF2B5EF4-FFF2-40B4-BE49-F238E27FC236}">
                <a16:creationId xmlns:a16="http://schemas.microsoft.com/office/drawing/2014/main" id="{E4D06D0A-5869-4996-9562-D79F2543A320}"/>
              </a:ext>
            </a:extLst>
          </p:cNvPr>
          <p:cNvPicPr>
            <a:picLocks noChangeAspect="1"/>
          </p:cNvPicPr>
          <p:nvPr/>
        </p:nvPicPr>
        <p:blipFill>
          <a:blip r:embed="rId7"/>
          <a:stretch>
            <a:fillRect/>
          </a:stretch>
        </p:blipFill>
        <p:spPr>
          <a:xfrm>
            <a:off x="-22149" y="1220324"/>
            <a:ext cx="4082759" cy="1787846"/>
          </a:xfrm>
          <a:prstGeom prst="rect">
            <a:avLst/>
          </a:prstGeom>
        </p:spPr>
      </p:pic>
      <p:pic>
        <p:nvPicPr>
          <p:cNvPr id="14" name="図 13">
            <a:extLst>
              <a:ext uri="{FF2B5EF4-FFF2-40B4-BE49-F238E27FC236}">
                <a16:creationId xmlns:a16="http://schemas.microsoft.com/office/drawing/2014/main" id="{9CE991F6-F0F5-4328-AA40-48A10E13D619}"/>
              </a:ext>
            </a:extLst>
          </p:cNvPr>
          <p:cNvPicPr>
            <a:picLocks noChangeAspect="1"/>
          </p:cNvPicPr>
          <p:nvPr/>
        </p:nvPicPr>
        <p:blipFill>
          <a:blip r:embed="rId8"/>
          <a:stretch>
            <a:fillRect/>
          </a:stretch>
        </p:blipFill>
        <p:spPr>
          <a:xfrm>
            <a:off x="3928697" y="1587350"/>
            <a:ext cx="1523614" cy="1227767"/>
          </a:xfrm>
          <a:prstGeom prst="rect">
            <a:avLst/>
          </a:prstGeom>
        </p:spPr>
      </p:pic>
      <p:sp>
        <p:nvSpPr>
          <p:cNvPr id="6" name="矢印: 右 5">
            <a:extLst>
              <a:ext uri="{FF2B5EF4-FFF2-40B4-BE49-F238E27FC236}">
                <a16:creationId xmlns:a16="http://schemas.microsoft.com/office/drawing/2014/main" id="{1AEDDD79-E08A-4AF4-B7D1-B8B8E5976CD5}"/>
              </a:ext>
            </a:extLst>
          </p:cNvPr>
          <p:cNvSpPr/>
          <p:nvPr/>
        </p:nvSpPr>
        <p:spPr>
          <a:xfrm rot="3845576">
            <a:off x="2233041" y="2938348"/>
            <a:ext cx="1111440"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矢印: 右 6">
            <a:extLst>
              <a:ext uri="{FF2B5EF4-FFF2-40B4-BE49-F238E27FC236}">
                <a16:creationId xmlns:a16="http://schemas.microsoft.com/office/drawing/2014/main" id="{AAEAFD7A-3FA8-4281-BDC5-22DB8900DC1B}"/>
              </a:ext>
            </a:extLst>
          </p:cNvPr>
          <p:cNvSpPr/>
          <p:nvPr/>
        </p:nvSpPr>
        <p:spPr>
          <a:xfrm rot="791437">
            <a:off x="5271257" y="1959330"/>
            <a:ext cx="789928"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a:extLst>
              <a:ext uri="{FF2B5EF4-FFF2-40B4-BE49-F238E27FC236}">
                <a16:creationId xmlns:a16="http://schemas.microsoft.com/office/drawing/2014/main" id="{50F9415C-8B87-4EC3-903A-83E3D30E0963}"/>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3384662" y="4126446"/>
            <a:ext cx="1246658" cy="1239237"/>
          </a:xfrm>
          <a:prstGeom prst="rect">
            <a:avLst/>
          </a:prstGeom>
        </p:spPr>
      </p:pic>
      <p:sp>
        <p:nvSpPr>
          <p:cNvPr id="17" name="テキスト ボックス 16">
            <a:extLst>
              <a:ext uri="{FF2B5EF4-FFF2-40B4-BE49-F238E27FC236}">
                <a16:creationId xmlns:a16="http://schemas.microsoft.com/office/drawing/2014/main" id="{703B0572-584A-4E0C-A39A-3343AF2900F4}"/>
              </a:ext>
            </a:extLst>
          </p:cNvPr>
          <p:cNvSpPr txBox="1"/>
          <p:nvPr/>
        </p:nvSpPr>
        <p:spPr>
          <a:xfrm>
            <a:off x="4794492" y="3330660"/>
            <a:ext cx="4082759" cy="1600438"/>
          </a:xfrm>
          <a:prstGeom prst="rect">
            <a:avLst/>
          </a:prstGeom>
          <a:noFill/>
        </p:spPr>
        <p:txBody>
          <a:bodyPr wrap="square" rtlCol="0">
            <a:spAutoFit/>
          </a:bodyPr>
          <a:lstStyle/>
          <a:p>
            <a:pPr>
              <a:lnSpc>
                <a:spcPct val="70000"/>
              </a:lnSpc>
            </a:pPr>
            <a:r>
              <a:rPr lang="en-US" altLang="ja-JP" sz="4400" b="1" dirty="0">
                <a:latin typeface="MS UI Gothic" panose="020B0600070205080204" pitchFamily="50" charset="-128"/>
                <a:ea typeface="MS UI Gothic" panose="020B0600070205080204" pitchFamily="50" charset="-128"/>
              </a:rPr>
              <a:t>tool, carpentry</a:t>
            </a:r>
          </a:p>
          <a:p>
            <a:pPr marL="857250" indent="-857250">
              <a:lnSpc>
                <a:spcPct val="7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craft</a:t>
            </a:r>
          </a:p>
          <a:p>
            <a:pPr marL="857250" indent="-857250">
              <a:lnSpc>
                <a:spcPct val="7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engineering</a:t>
            </a:r>
            <a:endParaRPr lang="en-US" altLang="ja-JP" sz="32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2915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アイコン&#10;&#10;自動的に生成された説明">
            <a:extLst>
              <a:ext uri="{FF2B5EF4-FFF2-40B4-BE49-F238E27FC236}">
                <a16:creationId xmlns:a16="http://schemas.microsoft.com/office/drawing/2014/main" id="{6FD39093-6CC0-44EF-856D-75D5240641BA}"/>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033511" y="994556"/>
            <a:ext cx="2408433" cy="2408433"/>
          </a:xfrm>
          <a:prstGeom prst="rect">
            <a:avLst/>
          </a:prstGeom>
        </p:spPr>
      </p:pic>
      <p:pic>
        <p:nvPicPr>
          <p:cNvPr id="3" name="図 2">
            <a:extLst>
              <a:ext uri="{FF2B5EF4-FFF2-40B4-BE49-F238E27FC236}">
                <a16:creationId xmlns:a16="http://schemas.microsoft.com/office/drawing/2014/main" id="{1A3F23E9-D15A-4E6B-AF95-B11A9F0D5E8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5293"/>
            <a:ext cx="9144000" cy="538385"/>
          </a:xfrm>
          <a:prstGeom prst="rect">
            <a:avLst/>
          </a:prstGeom>
        </p:spPr>
      </p:pic>
      <p:pic>
        <p:nvPicPr>
          <p:cNvPr id="9" name="図 8">
            <a:extLst>
              <a:ext uri="{FF2B5EF4-FFF2-40B4-BE49-F238E27FC236}">
                <a16:creationId xmlns:a16="http://schemas.microsoft.com/office/drawing/2014/main" id="{93FEB864-239B-47D0-AEDE-3579C7A470F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88507" y="1207088"/>
            <a:ext cx="2923180" cy="4443824"/>
          </a:xfrm>
          <a:prstGeom prst="rect">
            <a:avLst/>
          </a:prstGeom>
        </p:spPr>
      </p:pic>
      <p:pic>
        <p:nvPicPr>
          <p:cNvPr id="11" name="図 10">
            <a:extLst>
              <a:ext uri="{FF2B5EF4-FFF2-40B4-BE49-F238E27FC236}">
                <a16:creationId xmlns:a16="http://schemas.microsoft.com/office/drawing/2014/main" id="{76760871-4392-4A04-9509-F710FFB156A9}"/>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3648" y="530030"/>
            <a:ext cx="9144000" cy="486201"/>
          </a:xfrm>
          <a:prstGeom prst="rect">
            <a:avLst/>
          </a:prstGeom>
        </p:spPr>
      </p:pic>
      <p:cxnSp>
        <p:nvCxnSpPr>
          <p:cNvPr id="14" name="直線コネクタ 13">
            <a:extLst>
              <a:ext uri="{FF2B5EF4-FFF2-40B4-BE49-F238E27FC236}">
                <a16:creationId xmlns:a16="http://schemas.microsoft.com/office/drawing/2014/main" id="{6636668A-96C7-4D3B-988C-8084500B3C3F}"/>
              </a:ext>
            </a:extLst>
          </p:cNvPr>
          <p:cNvCxnSpPr>
            <a:cxnSpLocks/>
          </p:cNvCxnSpPr>
          <p:nvPr/>
        </p:nvCxnSpPr>
        <p:spPr>
          <a:xfrm flipV="1">
            <a:off x="871769" y="2318077"/>
            <a:ext cx="280270" cy="1577011"/>
          </a:xfrm>
          <a:prstGeom prst="line">
            <a:avLst/>
          </a:prstGeom>
          <a:ln w="2317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225A43D2-52AC-45BE-B133-89B4AD26CFB6}"/>
              </a:ext>
            </a:extLst>
          </p:cNvPr>
          <p:cNvCxnSpPr>
            <a:cxnSpLocks/>
          </p:cNvCxnSpPr>
          <p:nvPr/>
        </p:nvCxnSpPr>
        <p:spPr>
          <a:xfrm>
            <a:off x="1104615" y="2040071"/>
            <a:ext cx="1530243" cy="0"/>
          </a:xfrm>
          <a:prstGeom prst="line">
            <a:avLst/>
          </a:prstGeom>
          <a:ln w="231775"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吹き出し: 四角形 15">
            <a:extLst>
              <a:ext uri="{FF2B5EF4-FFF2-40B4-BE49-F238E27FC236}">
                <a16:creationId xmlns:a16="http://schemas.microsoft.com/office/drawing/2014/main" id="{504B6688-5A57-4146-8D96-37B51CA9F7AB}"/>
              </a:ext>
            </a:extLst>
          </p:cNvPr>
          <p:cNvSpPr/>
          <p:nvPr/>
        </p:nvSpPr>
        <p:spPr>
          <a:xfrm>
            <a:off x="1760552" y="1068415"/>
            <a:ext cx="1530243" cy="607726"/>
          </a:xfrm>
          <a:prstGeom prst="wedgeRectCallout">
            <a:avLst>
              <a:gd name="adj1" fmla="val 753"/>
              <a:gd name="adj2" fmla="val 9818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4000" b="1" dirty="0">
                <a:solidFill>
                  <a:schemeClr val="tx1"/>
                </a:solidFill>
                <a:latin typeface="MS UI Gothic" panose="020B0600070205080204" pitchFamily="50" charset="-128"/>
                <a:ea typeface="MS UI Gothic" panose="020B0600070205080204" pitchFamily="50" charset="-128"/>
              </a:rPr>
              <a:t>cliff</a:t>
            </a:r>
          </a:p>
        </p:txBody>
      </p:sp>
      <p:sp>
        <p:nvSpPr>
          <p:cNvPr id="17" name="吹き出し: 四角形 16">
            <a:extLst>
              <a:ext uri="{FF2B5EF4-FFF2-40B4-BE49-F238E27FC236}">
                <a16:creationId xmlns:a16="http://schemas.microsoft.com/office/drawing/2014/main" id="{07178FF5-AB10-43EF-ADB9-4E5FAAACA2BB}"/>
              </a:ext>
            </a:extLst>
          </p:cNvPr>
          <p:cNvSpPr/>
          <p:nvPr/>
        </p:nvSpPr>
        <p:spPr>
          <a:xfrm>
            <a:off x="207417" y="5707336"/>
            <a:ext cx="3643952" cy="1077131"/>
          </a:xfrm>
          <a:prstGeom prst="wedgeRectCallout">
            <a:avLst>
              <a:gd name="adj1" fmla="val 4856"/>
              <a:gd name="adj2" fmla="val -12590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70000"/>
              </a:lnSpc>
            </a:pPr>
            <a:r>
              <a:rPr kumimoji="1" lang="en-US" altLang="ja-JP" sz="4000" b="1" dirty="0">
                <a:solidFill>
                  <a:schemeClr val="tx1"/>
                </a:solidFill>
                <a:latin typeface="MS UI Gothic" panose="020B0600070205080204" pitchFamily="50" charset="-128"/>
                <a:ea typeface="MS UI Gothic" panose="020B0600070205080204" pitchFamily="50" charset="-128"/>
              </a:rPr>
              <a:t>source of water</a:t>
            </a:r>
          </a:p>
          <a:p>
            <a:pPr>
              <a:lnSpc>
                <a:spcPct val="70000"/>
              </a:lnSpc>
            </a:pPr>
            <a:r>
              <a:rPr kumimoji="1" lang="en-US" altLang="ja-JP" sz="4000" b="1" dirty="0">
                <a:solidFill>
                  <a:schemeClr val="tx1"/>
                </a:solidFill>
                <a:latin typeface="MS UI Gothic" panose="020B0600070205080204" pitchFamily="50" charset="-128"/>
                <a:ea typeface="MS UI Gothic" panose="020B0600070205080204" pitchFamily="50" charset="-128"/>
                <a:sym typeface="Wingdings" panose="05000000000000000000" pitchFamily="2" charset="2"/>
              </a:rPr>
              <a:t> spring</a:t>
            </a:r>
            <a:endParaRPr kumimoji="1" lang="en-US" altLang="ja-JP" sz="4000" b="1" dirty="0">
              <a:solidFill>
                <a:schemeClr val="tx1"/>
              </a:solidFill>
              <a:latin typeface="MS UI Gothic" panose="020B0600070205080204" pitchFamily="50" charset="-128"/>
              <a:ea typeface="MS UI Gothic" panose="020B0600070205080204" pitchFamily="50" charset="-128"/>
            </a:endParaRPr>
          </a:p>
        </p:txBody>
      </p:sp>
      <p:pic>
        <p:nvPicPr>
          <p:cNvPr id="13" name="図 12">
            <a:extLst>
              <a:ext uri="{FF2B5EF4-FFF2-40B4-BE49-F238E27FC236}">
                <a16:creationId xmlns:a16="http://schemas.microsoft.com/office/drawing/2014/main" id="{70AB7807-7766-45CC-BFF4-1F477B3BDF5E}"/>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933933" y="5560213"/>
            <a:ext cx="1035550" cy="1180382"/>
          </a:xfrm>
          <a:prstGeom prst="rect">
            <a:avLst/>
          </a:prstGeom>
        </p:spPr>
      </p:pic>
      <p:pic>
        <p:nvPicPr>
          <p:cNvPr id="19" name="図 18">
            <a:extLst>
              <a:ext uri="{FF2B5EF4-FFF2-40B4-BE49-F238E27FC236}">
                <a16:creationId xmlns:a16="http://schemas.microsoft.com/office/drawing/2014/main" id="{FC81AAF7-2CD6-40D1-BB07-32582B4232D6}"/>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5614630" y="5574096"/>
            <a:ext cx="1185853" cy="1125555"/>
          </a:xfrm>
          <a:prstGeom prst="rect">
            <a:avLst/>
          </a:prstGeom>
        </p:spPr>
      </p:pic>
      <p:sp>
        <p:nvSpPr>
          <p:cNvPr id="20" name="加算記号 19">
            <a:extLst>
              <a:ext uri="{FF2B5EF4-FFF2-40B4-BE49-F238E27FC236}">
                <a16:creationId xmlns:a16="http://schemas.microsoft.com/office/drawing/2014/main" id="{2C7E52FC-928D-4319-AF35-10EC79610162}"/>
              </a:ext>
            </a:extLst>
          </p:cNvPr>
          <p:cNvSpPr/>
          <p:nvPr/>
        </p:nvSpPr>
        <p:spPr>
          <a:xfrm>
            <a:off x="4951025" y="5850668"/>
            <a:ext cx="696036" cy="7603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次の値と等しい 21">
            <a:extLst>
              <a:ext uri="{FF2B5EF4-FFF2-40B4-BE49-F238E27FC236}">
                <a16:creationId xmlns:a16="http://schemas.microsoft.com/office/drawing/2014/main" id="{81466E4F-858E-4649-9165-6D8E018B8A7B}"/>
              </a:ext>
            </a:extLst>
          </p:cNvPr>
          <p:cNvSpPr/>
          <p:nvPr/>
        </p:nvSpPr>
        <p:spPr>
          <a:xfrm>
            <a:off x="6770195" y="5916934"/>
            <a:ext cx="696036" cy="627767"/>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テキスト ボックス 26">
            <a:extLst>
              <a:ext uri="{FF2B5EF4-FFF2-40B4-BE49-F238E27FC236}">
                <a16:creationId xmlns:a16="http://schemas.microsoft.com/office/drawing/2014/main" id="{6F09162A-6234-4FE8-B4AE-F4EC43EA6847}"/>
              </a:ext>
            </a:extLst>
          </p:cNvPr>
          <p:cNvSpPr txBox="1"/>
          <p:nvPr/>
        </p:nvSpPr>
        <p:spPr>
          <a:xfrm>
            <a:off x="3756834" y="5112815"/>
            <a:ext cx="1524421" cy="566309"/>
          </a:xfrm>
          <a:prstGeom prst="rect">
            <a:avLst/>
          </a:prstGeom>
          <a:noFill/>
        </p:spPr>
        <p:txBody>
          <a:bodyPr wrap="square" rtlCol="0">
            <a:spAutoFit/>
          </a:bodyPr>
          <a:lstStyle/>
          <a:p>
            <a:pPr>
              <a:lnSpc>
                <a:spcPct val="70000"/>
              </a:lnSpc>
            </a:pPr>
            <a:r>
              <a:rPr lang="en-US" altLang="ja-JP" sz="4400" dirty="0">
                <a:latin typeface="MS UI Gothic" panose="020B0600070205080204" pitchFamily="50" charset="-128"/>
                <a:ea typeface="MS UI Gothic" panose="020B0600070205080204" pitchFamily="50" charset="-128"/>
              </a:rPr>
              <a:t>white</a:t>
            </a:r>
            <a:endParaRPr lang="en-US" altLang="ja-JP" sz="3200" dirty="0">
              <a:solidFill>
                <a:srgbClr val="FF0000"/>
              </a:solidFill>
              <a:latin typeface="MS UI Gothic" panose="020B0600070205080204" pitchFamily="50" charset="-128"/>
              <a:ea typeface="MS UI Gothic" panose="020B0600070205080204" pitchFamily="50" charset="-128"/>
            </a:endParaRPr>
          </a:p>
        </p:txBody>
      </p:sp>
      <p:sp>
        <p:nvSpPr>
          <p:cNvPr id="28" name="テキスト ボックス 27">
            <a:extLst>
              <a:ext uri="{FF2B5EF4-FFF2-40B4-BE49-F238E27FC236}">
                <a16:creationId xmlns:a16="http://schemas.microsoft.com/office/drawing/2014/main" id="{CFA984A3-E6C3-4486-9D7D-7689345C189B}"/>
              </a:ext>
            </a:extLst>
          </p:cNvPr>
          <p:cNvSpPr txBox="1"/>
          <p:nvPr/>
        </p:nvSpPr>
        <p:spPr>
          <a:xfrm>
            <a:off x="5414934" y="5102113"/>
            <a:ext cx="1524421" cy="566309"/>
          </a:xfrm>
          <a:prstGeom prst="rect">
            <a:avLst/>
          </a:prstGeom>
          <a:noFill/>
        </p:spPr>
        <p:txBody>
          <a:bodyPr wrap="square" rtlCol="0">
            <a:spAutoFit/>
          </a:bodyPr>
          <a:lstStyle/>
          <a:p>
            <a:pPr>
              <a:lnSpc>
                <a:spcPct val="70000"/>
              </a:lnSpc>
            </a:pPr>
            <a:r>
              <a:rPr lang="en-US" altLang="ja-JP" sz="4400" dirty="0">
                <a:latin typeface="MS UI Gothic" panose="020B0600070205080204" pitchFamily="50" charset="-128"/>
                <a:ea typeface="MS UI Gothic" panose="020B0600070205080204" pitchFamily="50" charset="-128"/>
              </a:rPr>
              <a:t>water</a:t>
            </a:r>
            <a:endParaRPr lang="en-US" altLang="ja-JP" sz="3200" dirty="0">
              <a:solidFill>
                <a:srgbClr val="FF0000"/>
              </a:solidFill>
              <a:latin typeface="MS UI Gothic" panose="020B0600070205080204" pitchFamily="50" charset="-128"/>
              <a:ea typeface="MS UI Gothic" panose="020B0600070205080204" pitchFamily="50" charset="-128"/>
            </a:endParaRPr>
          </a:p>
        </p:txBody>
      </p:sp>
      <p:sp>
        <p:nvSpPr>
          <p:cNvPr id="30" name="矢印: 右 29">
            <a:extLst>
              <a:ext uri="{FF2B5EF4-FFF2-40B4-BE49-F238E27FC236}">
                <a16:creationId xmlns:a16="http://schemas.microsoft.com/office/drawing/2014/main" id="{ACA641C9-6747-4030-BE41-2FED754DBC45}"/>
              </a:ext>
            </a:extLst>
          </p:cNvPr>
          <p:cNvSpPr/>
          <p:nvPr/>
        </p:nvSpPr>
        <p:spPr>
          <a:xfrm rot="15634298">
            <a:off x="4040847" y="3800189"/>
            <a:ext cx="779056"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7" name="図 36">
            <a:extLst>
              <a:ext uri="{FF2B5EF4-FFF2-40B4-BE49-F238E27FC236}">
                <a16:creationId xmlns:a16="http://schemas.microsoft.com/office/drawing/2014/main" id="{EBC7D69F-F26A-42E4-B9FF-B1FD7B58FD11}"/>
              </a:ext>
            </a:extLst>
          </p:cNvPr>
          <p:cNvPicPr>
            <a:picLocks noChangeAspect="1"/>
          </p:cNvPicPr>
          <p:nvPr/>
        </p:nvPicPr>
        <p:blipFill>
          <a:blip r:embed="rId8"/>
          <a:stretch>
            <a:fillRect/>
          </a:stretch>
        </p:blipFill>
        <p:spPr>
          <a:xfrm>
            <a:off x="7571051" y="5417037"/>
            <a:ext cx="1365532" cy="1365532"/>
          </a:xfrm>
          <a:prstGeom prst="rect">
            <a:avLst/>
          </a:prstGeom>
        </p:spPr>
      </p:pic>
      <p:pic>
        <p:nvPicPr>
          <p:cNvPr id="1032" name="Picture 8">
            <a:extLst>
              <a:ext uri="{FF2B5EF4-FFF2-40B4-BE49-F238E27FC236}">
                <a16:creationId xmlns:a16="http://schemas.microsoft.com/office/drawing/2014/main" id="{2682AC4C-23DE-4453-B8FD-1B773052AF4B}"/>
              </a:ext>
            </a:extLst>
          </p:cNvPr>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4665326" y="3152633"/>
            <a:ext cx="1069981" cy="1623744"/>
          </a:xfrm>
          <a:prstGeom prst="rect">
            <a:avLst/>
          </a:prstGeom>
          <a:noFill/>
          <a:extLst>
            <a:ext uri="{909E8E84-426E-40DD-AFC4-6F175D3DCCD1}">
              <a14:hiddenFill xmlns:a14="http://schemas.microsoft.com/office/drawing/2010/main">
                <a:solidFill>
                  <a:srgbClr val="FFFFFF"/>
                </a:solidFill>
              </a14:hiddenFill>
            </a:ext>
          </a:extLst>
        </p:spPr>
      </p:pic>
      <p:sp>
        <p:nvSpPr>
          <p:cNvPr id="29" name="テキスト ボックス 28">
            <a:extLst>
              <a:ext uri="{FF2B5EF4-FFF2-40B4-BE49-F238E27FC236}">
                <a16:creationId xmlns:a16="http://schemas.microsoft.com/office/drawing/2014/main" id="{6BE2490F-18D5-45D6-A149-FA3C387627E0}"/>
              </a:ext>
            </a:extLst>
          </p:cNvPr>
          <p:cNvSpPr txBox="1"/>
          <p:nvPr/>
        </p:nvSpPr>
        <p:spPr>
          <a:xfrm>
            <a:off x="3304155" y="4611482"/>
            <a:ext cx="5430412" cy="56630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nSpc>
                <a:spcPct val="70000"/>
              </a:lnSpc>
            </a:pPr>
            <a:r>
              <a:rPr lang="en-US" altLang="ja-JP" sz="4400" dirty="0">
                <a:latin typeface="MS UI Gothic" panose="020B0600070205080204" pitchFamily="50" charset="-128"/>
                <a:ea typeface="MS UI Gothic" panose="020B0600070205080204" pitchFamily="50" charset="-128"/>
              </a:rPr>
              <a:t>bubbling water = white</a:t>
            </a:r>
            <a:endParaRPr lang="en-US" altLang="ja-JP" sz="3200" dirty="0">
              <a:solidFill>
                <a:srgbClr val="FF0000"/>
              </a:solidFill>
              <a:latin typeface="MS UI Gothic" panose="020B0600070205080204" pitchFamily="50" charset="-128"/>
              <a:ea typeface="MS UI Gothic" panose="020B0600070205080204" pitchFamily="50" charset="-128"/>
            </a:endParaRPr>
          </a:p>
        </p:txBody>
      </p:sp>
      <p:sp>
        <p:nvSpPr>
          <p:cNvPr id="39" name="テキスト ボックス 38">
            <a:extLst>
              <a:ext uri="{FF2B5EF4-FFF2-40B4-BE49-F238E27FC236}">
                <a16:creationId xmlns:a16="http://schemas.microsoft.com/office/drawing/2014/main" id="{35EA2C3F-9C82-4757-958B-FF6F1FB33CEB}"/>
              </a:ext>
            </a:extLst>
          </p:cNvPr>
          <p:cNvSpPr txBox="1"/>
          <p:nvPr/>
        </p:nvSpPr>
        <p:spPr>
          <a:xfrm>
            <a:off x="5034103" y="1369949"/>
            <a:ext cx="3902481" cy="3108543"/>
          </a:xfrm>
          <a:prstGeom prst="rect">
            <a:avLst/>
          </a:prstGeom>
          <a:noFill/>
        </p:spPr>
        <p:txBody>
          <a:bodyPr wrap="square" rtlCol="0">
            <a:spAutoFit/>
          </a:bodyPr>
          <a:lstStyle/>
          <a:p>
            <a:pPr>
              <a:lnSpc>
                <a:spcPct val="70000"/>
              </a:lnSpc>
            </a:pPr>
            <a:r>
              <a:rPr lang="en-US" altLang="ja-JP" sz="4400" b="1" dirty="0">
                <a:latin typeface="MS UI Gothic" panose="020B0600070205080204" pitchFamily="50" charset="-128"/>
                <a:ea typeface="MS UI Gothic" panose="020B0600070205080204" pitchFamily="50" charset="-128"/>
              </a:rPr>
              <a:t>source of water under the cliff</a:t>
            </a:r>
          </a:p>
          <a:p>
            <a:pPr marL="857250" indent="-857250">
              <a:lnSpc>
                <a:spcPct val="7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meadow, field</a:t>
            </a:r>
          </a:p>
          <a:p>
            <a:pPr marL="1314450" lvl="1" indent="-857250">
              <a:lnSpc>
                <a:spcPct val="7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origin</a:t>
            </a:r>
          </a:p>
          <a:p>
            <a:pPr marL="1771650" lvl="2" indent="-857250">
              <a:lnSpc>
                <a:spcPct val="7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atom</a:t>
            </a:r>
          </a:p>
        </p:txBody>
      </p:sp>
    </p:spTree>
    <p:extLst>
      <p:ext uri="{BB962C8B-B14F-4D97-AF65-F5344CB8AC3E}">
        <p14:creationId xmlns:p14="http://schemas.microsoft.com/office/powerpoint/2010/main" val="2127973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図 22">
            <a:extLst>
              <a:ext uri="{FF2B5EF4-FFF2-40B4-BE49-F238E27FC236}">
                <a16:creationId xmlns:a16="http://schemas.microsoft.com/office/drawing/2014/main" id="{BAAFA371-759B-4ECE-A169-932524B1CBF8}"/>
              </a:ext>
            </a:extLst>
          </p:cNvPr>
          <p:cNvPicPr>
            <a:picLocks noChangeAspect="1"/>
          </p:cNvPicPr>
          <p:nvPr/>
        </p:nvPicPr>
        <p:blipFill>
          <a:blip r:embed="rId2"/>
          <a:stretch>
            <a:fillRect/>
          </a:stretch>
        </p:blipFill>
        <p:spPr>
          <a:xfrm>
            <a:off x="145198" y="671270"/>
            <a:ext cx="2184269" cy="2847506"/>
          </a:xfrm>
          <a:prstGeom prst="rect">
            <a:avLst/>
          </a:prstGeom>
        </p:spPr>
      </p:pic>
      <p:pic>
        <p:nvPicPr>
          <p:cNvPr id="3" name="図 2">
            <a:extLst>
              <a:ext uri="{FF2B5EF4-FFF2-40B4-BE49-F238E27FC236}">
                <a16:creationId xmlns:a16="http://schemas.microsoft.com/office/drawing/2014/main" id="{B97F7C84-EBA7-45BB-8587-65C1427A0C1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4052"/>
            <a:ext cx="9144000" cy="470458"/>
          </a:xfrm>
          <a:prstGeom prst="rect">
            <a:avLst/>
          </a:prstGeom>
        </p:spPr>
      </p:pic>
      <p:pic>
        <p:nvPicPr>
          <p:cNvPr id="6" name="図 5" descr="チェアー, 椅子, テーブル, 挿絵 が含まれている画像&#10;&#10;自動的に生成された説明">
            <a:extLst>
              <a:ext uri="{FF2B5EF4-FFF2-40B4-BE49-F238E27FC236}">
                <a16:creationId xmlns:a16="http://schemas.microsoft.com/office/drawing/2014/main" id="{8F4342E4-A4D9-45D5-9115-FEE3A77C5461}"/>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012929" y="3752946"/>
            <a:ext cx="3002723" cy="3002723"/>
          </a:xfrm>
          <a:prstGeom prst="rect">
            <a:avLst/>
          </a:prstGeom>
        </p:spPr>
      </p:pic>
      <p:pic>
        <p:nvPicPr>
          <p:cNvPr id="4" name="図 3">
            <a:extLst>
              <a:ext uri="{FF2B5EF4-FFF2-40B4-BE49-F238E27FC236}">
                <a16:creationId xmlns:a16="http://schemas.microsoft.com/office/drawing/2014/main" id="{4601A294-2E31-4067-87C1-3DE8F98EEBEF}"/>
              </a:ext>
            </a:extLst>
          </p:cNvPr>
          <p:cNvPicPr>
            <a:picLocks noChangeAspect="1"/>
          </p:cNvPicPr>
          <p:nvPr/>
        </p:nvPicPr>
        <p:blipFill>
          <a:blip r:embed="rId5"/>
          <a:stretch>
            <a:fillRect/>
          </a:stretch>
        </p:blipFill>
        <p:spPr>
          <a:xfrm>
            <a:off x="2623214" y="581074"/>
            <a:ext cx="647700" cy="657225"/>
          </a:xfrm>
          <a:prstGeom prst="rect">
            <a:avLst/>
          </a:prstGeom>
        </p:spPr>
      </p:pic>
      <p:sp>
        <p:nvSpPr>
          <p:cNvPr id="12" name="テキスト ボックス 11">
            <a:extLst>
              <a:ext uri="{FF2B5EF4-FFF2-40B4-BE49-F238E27FC236}">
                <a16:creationId xmlns:a16="http://schemas.microsoft.com/office/drawing/2014/main" id="{8F3A2ACC-65A9-49FC-92D6-D7B5C0810E80}"/>
              </a:ext>
            </a:extLst>
          </p:cNvPr>
          <p:cNvSpPr txBox="1"/>
          <p:nvPr/>
        </p:nvSpPr>
        <p:spPr>
          <a:xfrm>
            <a:off x="5140014" y="993715"/>
            <a:ext cx="2374999" cy="584775"/>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grain flail</a:t>
            </a:r>
          </a:p>
        </p:txBody>
      </p:sp>
      <p:cxnSp>
        <p:nvCxnSpPr>
          <p:cNvPr id="13" name="直線矢印コネクタ 12">
            <a:extLst>
              <a:ext uri="{FF2B5EF4-FFF2-40B4-BE49-F238E27FC236}">
                <a16:creationId xmlns:a16="http://schemas.microsoft.com/office/drawing/2014/main" id="{101CFD14-2239-40FF-817F-8A160A097B02}"/>
              </a:ext>
            </a:extLst>
          </p:cNvPr>
          <p:cNvCxnSpPr>
            <a:cxnSpLocks/>
          </p:cNvCxnSpPr>
          <p:nvPr/>
        </p:nvCxnSpPr>
        <p:spPr>
          <a:xfrm flipV="1">
            <a:off x="1905814" y="951097"/>
            <a:ext cx="771986" cy="273812"/>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2962BEB1-3F3B-4F3D-81E5-847B02DB9585}"/>
              </a:ext>
            </a:extLst>
          </p:cNvPr>
          <p:cNvCxnSpPr>
            <a:cxnSpLocks/>
          </p:cNvCxnSpPr>
          <p:nvPr/>
        </p:nvCxnSpPr>
        <p:spPr>
          <a:xfrm>
            <a:off x="3320097" y="912942"/>
            <a:ext cx="1739811" cy="84410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00BC8D44-89FE-4B73-9047-F2A1F9CE330D}"/>
              </a:ext>
            </a:extLst>
          </p:cNvPr>
          <p:cNvSpPr txBox="1"/>
          <p:nvPr/>
        </p:nvSpPr>
        <p:spPr>
          <a:xfrm>
            <a:off x="1672640" y="1656938"/>
            <a:ext cx="2606411" cy="584775"/>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rice kernel</a:t>
            </a:r>
          </a:p>
        </p:txBody>
      </p:sp>
      <p:pic>
        <p:nvPicPr>
          <p:cNvPr id="17" name="図 16">
            <a:extLst>
              <a:ext uri="{FF2B5EF4-FFF2-40B4-BE49-F238E27FC236}">
                <a16:creationId xmlns:a16="http://schemas.microsoft.com/office/drawing/2014/main" id="{A636B3CB-FA33-4C07-A8AD-FFD06FC703A1}"/>
              </a:ext>
            </a:extLst>
          </p:cNvPr>
          <p:cNvPicPr>
            <a:picLocks noChangeAspect="1"/>
          </p:cNvPicPr>
          <p:nvPr/>
        </p:nvPicPr>
        <p:blipFill>
          <a:blip r:embed="rId6"/>
          <a:stretch>
            <a:fillRect/>
          </a:stretch>
        </p:blipFill>
        <p:spPr>
          <a:xfrm>
            <a:off x="5018349" y="1535939"/>
            <a:ext cx="1066800" cy="1657350"/>
          </a:xfrm>
          <a:prstGeom prst="rect">
            <a:avLst/>
          </a:prstGeom>
        </p:spPr>
      </p:pic>
      <p:sp>
        <p:nvSpPr>
          <p:cNvPr id="18" name="テキスト ボックス 17">
            <a:extLst>
              <a:ext uri="{FF2B5EF4-FFF2-40B4-BE49-F238E27FC236}">
                <a16:creationId xmlns:a16="http://schemas.microsoft.com/office/drawing/2014/main" id="{4D292A60-1E34-44EE-A65C-9AAE3EC910A5}"/>
              </a:ext>
            </a:extLst>
          </p:cNvPr>
          <p:cNvSpPr txBox="1"/>
          <p:nvPr/>
        </p:nvSpPr>
        <p:spPr>
          <a:xfrm>
            <a:off x="3950877" y="486225"/>
            <a:ext cx="5242306" cy="646331"/>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https://commons.wikimedia.org/wiki/File:Threshing_Flail.jpg</a:t>
            </a:r>
          </a:p>
          <a:p>
            <a:r>
              <a:rPr lang="ja-JP" altLang="en-US" sz="1200" dirty="0">
                <a:latin typeface="MS UI Gothic" panose="020B0600070205080204" pitchFamily="50" charset="-128"/>
                <a:ea typeface="MS UI Gothic" panose="020B0600070205080204" pitchFamily="50" charset="-128"/>
              </a:rPr>
              <a:t>Skiba, Justin M., CC BY-SA 4.0 &lt;https://creativecommons.org/licenses/by-sa/4.0&gt;, via Wikimedia Commons</a:t>
            </a:r>
          </a:p>
        </p:txBody>
      </p:sp>
      <p:pic>
        <p:nvPicPr>
          <p:cNvPr id="19" name="Picture 8">
            <a:extLst>
              <a:ext uri="{FF2B5EF4-FFF2-40B4-BE49-F238E27FC236}">
                <a16:creationId xmlns:a16="http://schemas.microsoft.com/office/drawing/2014/main" id="{B24F5A76-F2F0-4EFC-9A90-A4B7C2BC4B60}"/>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7328685" y="912942"/>
            <a:ext cx="1700970" cy="2605834"/>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直線コネクタ 19">
            <a:extLst>
              <a:ext uri="{FF2B5EF4-FFF2-40B4-BE49-F238E27FC236}">
                <a16:creationId xmlns:a16="http://schemas.microsoft.com/office/drawing/2014/main" id="{AA7DAE9E-6B84-4C57-B043-F8E0D9B5A1DE}"/>
              </a:ext>
            </a:extLst>
          </p:cNvPr>
          <p:cNvCxnSpPr>
            <a:cxnSpLocks/>
          </p:cNvCxnSpPr>
          <p:nvPr/>
        </p:nvCxnSpPr>
        <p:spPr>
          <a:xfrm>
            <a:off x="6820905" y="1563901"/>
            <a:ext cx="0" cy="1629388"/>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C7E102F6-4C92-4C99-BCC3-46B35E6DE2B2}"/>
              </a:ext>
            </a:extLst>
          </p:cNvPr>
          <p:cNvCxnSpPr>
            <a:cxnSpLocks/>
          </p:cNvCxnSpPr>
          <p:nvPr/>
        </p:nvCxnSpPr>
        <p:spPr>
          <a:xfrm flipH="1">
            <a:off x="6330491" y="2518618"/>
            <a:ext cx="834666" cy="215673"/>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B8319940-FC57-46CB-9F05-931598F03638}"/>
              </a:ext>
            </a:extLst>
          </p:cNvPr>
          <p:cNvCxnSpPr>
            <a:cxnSpLocks/>
          </p:cNvCxnSpPr>
          <p:nvPr/>
        </p:nvCxnSpPr>
        <p:spPr>
          <a:xfrm>
            <a:off x="4535000" y="1514452"/>
            <a:ext cx="524908" cy="56675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CD39CA3D-D9BA-44EE-96C2-B19B794D753B}"/>
              </a:ext>
            </a:extLst>
          </p:cNvPr>
          <p:cNvCxnSpPr>
            <a:cxnSpLocks/>
          </p:cNvCxnSpPr>
          <p:nvPr/>
        </p:nvCxnSpPr>
        <p:spPr>
          <a:xfrm flipH="1">
            <a:off x="659867" y="2327803"/>
            <a:ext cx="1079007" cy="0"/>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7F8A033A-C515-41E9-B98C-B74A06AC5AD5}"/>
              </a:ext>
            </a:extLst>
          </p:cNvPr>
          <p:cNvCxnSpPr>
            <a:cxnSpLocks/>
          </p:cNvCxnSpPr>
          <p:nvPr/>
        </p:nvCxnSpPr>
        <p:spPr>
          <a:xfrm flipV="1">
            <a:off x="1259804" y="993715"/>
            <a:ext cx="0" cy="2293520"/>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F6CCF93B-D889-44D6-9528-D1CDC923A23A}"/>
              </a:ext>
            </a:extLst>
          </p:cNvPr>
          <p:cNvCxnSpPr>
            <a:cxnSpLocks/>
          </p:cNvCxnSpPr>
          <p:nvPr/>
        </p:nvCxnSpPr>
        <p:spPr>
          <a:xfrm flipV="1">
            <a:off x="813115" y="2523389"/>
            <a:ext cx="272421" cy="575023"/>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5899A300-6884-44B5-B5CB-2CAEEF161EA5}"/>
              </a:ext>
            </a:extLst>
          </p:cNvPr>
          <p:cNvCxnSpPr>
            <a:cxnSpLocks/>
          </p:cNvCxnSpPr>
          <p:nvPr/>
        </p:nvCxnSpPr>
        <p:spPr>
          <a:xfrm flipH="1" flipV="1">
            <a:off x="1434073" y="2520008"/>
            <a:ext cx="304801" cy="575023"/>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E8C1E198-DE92-46A5-9BB1-77A92B5429B4}"/>
              </a:ext>
            </a:extLst>
          </p:cNvPr>
          <p:cNvCxnSpPr>
            <a:cxnSpLocks/>
          </p:cNvCxnSpPr>
          <p:nvPr/>
        </p:nvCxnSpPr>
        <p:spPr>
          <a:xfrm>
            <a:off x="1597305" y="853172"/>
            <a:ext cx="444475" cy="579607"/>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99F34D8B-7124-4FFA-93E7-CEDF7F057720}"/>
              </a:ext>
            </a:extLst>
          </p:cNvPr>
          <p:cNvCxnSpPr>
            <a:cxnSpLocks/>
          </p:cNvCxnSpPr>
          <p:nvPr/>
        </p:nvCxnSpPr>
        <p:spPr>
          <a:xfrm flipH="1">
            <a:off x="558497" y="829096"/>
            <a:ext cx="297303" cy="831663"/>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sp>
        <p:nvSpPr>
          <p:cNvPr id="54" name="矢印: 右 53">
            <a:extLst>
              <a:ext uri="{FF2B5EF4-FFF2-40B4-BE49-F238E27FC236}">
                <a16:creationId xmlns:a16="http://schemas.microsoft.com/office/drawing/2014/main" id="{0585E5DB-2934-435D-A0BC-F1ECC1024F2B}"/>
              </a:ext>
            </a:extLst>
          </p:cNvPr>
          <p:cNvSpPr/>
          <p:nvPr/>
        </p:nvSpPr>
        <p:spPr>
          <a:xfrm rot="8315276">
            <a:off x="4699258" y="3011429"/>
            <a:ext cx="694956"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 name="矢印: 右 54">
            <a:extLst>
              <a:ext uri="{FF2B5EF4-FFF2-40B4-BE49-F238E27FC236}">
                <a16:creationId xmlns:a16="http://schemas.microsoft.com/office/drawing/2014/main" id="{4DEB32A1-EAD0-4F4E-9666-6FF3B0CC800E}"/>
              </a:ext>
            </a:extLst>
          </p:cNvPr>
          <p:cNvSpPr/>
          <p:nvPr/>
        </p:nvSpPr>
        <p:spPr>
          <a:xfrm rot="20740986">
            <a:off x="1842793" y="3802950"/>
            <a:ext cx="686970"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56" name="直線コネクタ 55">
            <a:extLst>
              <a:ext uri="{FF2B5EF4-FFF2-40B4-BE49-F238E27FC236}">
                <a16:creationId xmlns:a16="http://schemas.microsoft.com/office/drawing/2014/main" id="{D2157A3E-E435-4EF3-89EF-D4848B87EF1E}"/>
              </a:ext>
            </a:extLst>
          </p:cNvPr>
          <p:cNvCxnSpPr>
            <a:cxnSpLocks/>
          </p:cNvCxnSpPr>
          <p:nvPr/>
        </p:nvCxnSpPr>
        <p:spPr>
          <a:xfrm flipH="1">
            <a:off x="659867" y="5546354"/>
            <a:ext cx="1079007" cy="0"/>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36DFBE81-68C5-4110-B978-C2A5CA8CD2F2}"/>
              </a:ext>
            </a:extLst>
          </p:cNvPr>
          <p:cNvCxnSpPr>
            <a:cxnSpLocks/>
          </p:cNvCxnSpPr>
          <p:nvPr/>
        </p:nvCxnSpPr>
        <p:spPr>
          <a:xfrm flipV="1">
            <a:off x="1259804" y="4487055"/>
            <a:ext cx="0" cy="2196577"/>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CD124B97-3DC5-4290-833D-E2278E5CA1FF}"/>
              </a:ext>
            </a:extLst>
          </p:cNvPr>
          <p:cNvCxnSpPr>
            <a:cxnSpLocks/>
          </p:cNvCxnSpPr>
          <p:nvPr/>
        </p:nvCxnSpPr>
        <p:spPr>
          <a:xfrm flipV="1">
            <a:off x="848070" y="5866309"/>
            <a:ext cx="46368" cy="728524"/>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5053CC50-B8B7-45E4-B629-D5D698E44661}"/>
              </a:ext>
            </a:extLst>
          </p:cNvPr>
          <p:cNvCxnSpPr>
            <a:cxnSpLocks/>
          </p:cNvCxnSpPr>
          <p:nvPr/>
        </p:nvCxnSpPr>
        <p:spPr>
          <a:xfrm flipH="1">
            <a:off x="1573114" y="4647393"/>
            <a:ext cx="4312" cy="582761"/>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D5264F45-8640-4D86-8CE1-4E6140992FAF}"/>
              </a:ext>
            </a:extLst>
          </p:cNvPr>
          <p:cNvCxnSpPr>
            <a:cxnSpLocks/>
          </p:cNvCxnSpPr>
          <p:nvPr/>
        </p:nvCxnSpPr>
        <p:spPr>
          <a:xfrm>
            <a:off x="933076" y="4647393"/>
            <a:ext cx="9106" cy="579007"/>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6446DE77-DA13-494F-8EC5-5F3469005E1F}"/>
              </a:ext>
            </a:extLst>
          </p:cNvPr>
          <p:cNvCxnSpPr>
            <a:cxnSpLocks/>
          </p:cNvCxnSpPr>
          <p:nvPr/>
        </p:nvCxnSpPr>
        <p:spPr>
          <a:xfrm flipH="1" flipV="1">
            <a:off x="1612497" y="5860375"/>
            <a:ext cx="90519" cy="698600"/>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sp>
        <p:nvSpPr>
          <p:cNvPr id="62" name="矢印: 右 61">
            <a:extLst>
              <a:ext uri="{FF2B5EF4-FFF2-40B4-BE49-F238E27FC236}">
                <a16:creationId xmlns:a16="http://schemas.microsoft.com/office/drawing/2014/main" id="{66674013-4F96-4ABE-8A66-F1F20B67C630}"/>
              </a:ext>
            </a:extLst>
          </p:cNvPr>
          <p:cNvSpPr/>
          <p:nvPr/>
        </p:nvSpPr>
        <p:spPr>
          <a:xfrm rot="5400000">
            <a:off x="981660" y="3453257"/>
            <a:ext cx="598133"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3" name="テキスト ボックス 62">
            <a:extLst>
              <a:ext uri="{FF2B5EF4-FFF2-40B4-BE49-F238E27FC236}">
                <a16:creationId xmlns:a16="http://schemas.microsoft.com/office/drawing/2014/main" id="{E647EF07-C21A-4829-9B49-54F8B4315551}"/>
              </a:ext>
            </a:extLst>
          </p:cNvPr>
          <p:cNvSpPr txBox="1"/>
          <p:nvPr/>
        </p:nvSpPr>
        <p:spPr>
          <a:xfrm>
            <a:off x="631267" y="3942819"/>
            <a:ext cx="1298917" cy="584775"/>
          </a:xfrm>
          <a:prstGeom prst="rect">
            <a:avLst/>
          </a:prstGeom>
          <a:noFill/>
        </p:spPr>
        <p:txBody>
          <a:bodyPr wrap="square" rtlCol="0">
            <a:spAutoFit/>
          </a:bodyPr>
          <a:lstStyle/>
          <a:p>
            <a:pPr algn="ctr">
              <a:lnSpc>
                <a:spcPct val="80000"/>
              </a:lnSpc>
            </a:pPr>
            <a:r>
              <a:rPr lang="en-US" altLang="ja-JP" sz="4000" b="1" dirty="0">
                <a:latin typeface="MS UI Gothic" panose="020B0600070205080204" pitchFamily="50" charset="-128"/>
                <a:ea typeface="MS UI Gothic" panose="020B0600070205080204" pitchFamily="50" charset="-128"/>
              </a:rPr>
              <a:t>rice</a:t>
            </a:r>
          </a:p>
        </p:txBody>
      </p:sp>
      <p:pic>
        <p:nvPicPr>
          <p:cNvPr id="6146" name="Picture 2" descr="枡に入った米のイラスト">
            <a:extLst>
              <a:ext uri="{FF2B5EF4-FFF2-40B4-BE49-F238E27FC236}">
                <a16:creationId xmlns:a16="http://schemas.microsoft.com/office/drawing/2014/main" id="{AE288034-582D-4832-9433-7A4C4C4FB485}"/>
              </a:ext>
            </a:extLst>
          </p:cNvPr>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2584849" y="2474179"/>
            <a:ext cx="2187821" cy="2187821"/>
          </a:xfrm>
          <a:prstGeom prst="rect">
            <a:avLst/>
          </a:prstGeom>
          <a:noFill/>
          <a:extLst>
            <a:ext uri="{909E8E84-426E-40DD-AFC4-6F175D3DCCD1}">
              <a14:hiddenFill xmlns:a14="http://schemas.microsoft.com/office/drawing/2010/main">
                <a:solidFill>
                  <a:srgbClr val="FFFFFF"/>
                </a:solidFill>
              </a14:hiddenFill>
            </a:ext>
          </a:extLst>
        </p:spPr>
      </p:pic>
      <p:sp>
        <p:nvSpPr>
          <p:cNvPr id="66" name="テキスト ボックス 65">
            <a:extLst>
              <a:ext uri="{FF2B5EF4-FFF2-40B4-BE49-F238E27FC236}">
                <a16:creationId xmlns:a16="http://schemas.microsoft.com/office/drawing/2014/main" id="{BB440417-7B85-40E2-B3F2-02176451946E}"/>
              </a:ext>
            </a:extLst>
          </p:cNvPr>
          <p:cNvSpPr txBox="1"/>
          <p:nvPr/>
        </p:nvSpPr>
        <p:spPr>
          <a:xfrm>
            <a:off x="2251062" y="4383821"/>
            <a:ext cx="4281751" cy="2259080"/>
          </a:xfrm>
          <a:prstGeom prst="rect">
            <a:avLst/>
          </a:prstGeom>
          <a:noFill/>
        </p:spPr>
        <p:txBody>
          <a:bodyPr wrap="square">
            <a:spAutoFit/>
          </a:bodyPr>
          <a:lstStyle/>
          <a:p>
            <a:pPr>
              <a:lnSpc>
                <a:spcPct val="80000"/>
              </a:lnSpc>
            </a:pPr>
            <a:r>
              <a:rPr lang="en-US" altLang="ja-JP" sz="4000" dirty="0">
                <a:highlight>
                  <a:srgbClr val="FFFF00"/>
                </a:highlight>
                <a:latin typeface="MS UI Gothic" panose="020B0600070205080204" pitchFamily="50" charset="-128"/>
                <a:ea typeface="MS UI Gothic" panose="020B0600070205080204" pitchFamily="50" charset="-128"/>
              </a:rPr>
              <a:t>r</a:t>
            </a:r>
            <a:r>
              <a:rPr lang="ja-JP" altLang="en-US" sz="4000" dirty="0">
                <a:highlight>
                  <a:srgbClr val="FFFF00"/>
                </a:highlight>
                <a:latin typeface="MS UI Gothic" panose="020B0600070205080204" pitchFamily="50" charset="-128"/>
                <a:ea typeface="MS UI Gothic" panose="020B0600070205080204" pitchFamily="50" charset="-128"/>
              </a:rPr>
              <a:t>ice to be paid as tribute</a:t>
            </a:r>
          </a:p>
          <a:p>
            <a:pPr marL="571500" indent="-571500">
              <a:lnSpc>
                <a:spcPct val="80000"/>
              </a:lnSpc>
              <a:buFont typeface="Wingdings" panose="05000000000000000000" pitchFamily="2" charset="2"/>
              <a:buChar char="à"/>
            </a:pPr>
            <a:r>
              <a:rPr lang="ja-JP" altLang="en-US" sz="4800" dirty="0">
                <a:solidFill>
                  <a:srgbClr val="FF0000"/>
                </a:solidFill>
                <a:latin typeface="MS UI Gothic" panose="020B0600070205080204" pitchFamily="50" charset="-128"/>
                <a:ea typeface="MS UI Gothic" panose="020B0600070205080204" pitchFamily="50" charset="-128"/>
              </a:rPr>
              <a:t>fee, charge, </a:t>
            </a:r>
            <a:endParaRPr lang="en-US" altLang="ja-JP" sz="4800" dirty="0">
              <a:solidFill>
                <a:srgbClr val="FF0000"/>
              </a:solidFill>
              <a:latin typeface="MS UI Gothic" panose="020B0600070205080204" pitchFamily="50" charset="-128"/>
              <a:ea typeface="MS UI Gothic" panose="020B0600070205080204" pitchFamily="50" charset="-128"/>
            </a:endParaRPr>
          </a:p>
          <a:p>
            <a:pPr>
              <a:lnSpc>
                <a:spcPct val="80000"/>
              </a:lnSpc>
            </a:pPr>
            <a:r>
              <a:rPr lang="en-US" altLang="ja-JP" sz="4800" dirty="0">
                <a:solidFill>
                  <a:srgbClr val="FF0000"/>
                </a:solidFill>
                <a:latin typeface="MS UI Gothic" panose="020B0600070205080204" pitchFamily="50" charset="-128"/>
                <a:ea typeface="MS UI Gothic" panose="020B0600070205080204" pitchFamily="50" charset="-128"/>
              </a:rPr>
              <a:t>   </a:t>
            </a:r>
            <a:r>
              <a:rPr lang="ja-JP" altLang="en-US" sz="4800" dirty="0">
                <a:solidFill>
                  <a:srgbClr val="FF0000"/>
                </a:solidFill>
                <a:latin typeface="MS UI Gothic" panose="020B0600070205080204" pitchFamily="50" charset="-128"/>
                <a:ea typeface="MS UI Gothic" panose="020B0600070205080204" pitchFamily="50" charset="-128"/>
              </a:rPr>
              <a:t>rate, material</a:t>
            </a:r>
          </a:p>
        </p:txBody>
      </p:sp>
    </p:spTree>
    <p:extLst>
      <p:ext uri="{BB962C8B-B14F-4D97-AF65-F5344CB8AC3E}">
        <p14:creationId xmlns:p14="http://schemas.microsoft.com/office/powerpoint/2010/main" val="217294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81" name="図 7180">
            <a:extLst>
              <a:ext uri="{FF2B5EF4-FFF2-40B4-BE49-F238E27FC236}">
                <a16:creationId xmlns:a16="http://schemas.microsoft.com/office/drawing/2014/main" id="{049064A8-AF90-47A0-BE34-31CF0CCF535A}"/>
              </a:ext>
            </a:extLst>
          </p:cNvPr>
          <p:cNvPicPr>
            <a:picLocks noChangeAspect="1"/>
          </p:cNvPicPr>
          <p:nvPr/>
        </p:nvPicPr>
        <p:blipFill>
          <a:blip r:embed="rId2"/>
          <a:stretch>
            <a:fillRect/>
          </a:stretch>
        </p:blipFill>
        <p:spPr>
          <a:xfrm>
            <a:off x="2623214" y="581074"/>
            <a:ext cx="647700" cy="657225"/>
          </a:xfrm>
          <a:prstGeom prst="rect">
            <a:avLst/>
          </a:prstGeom>
        </p:spPr>
      </p:pic>
      <p:pic>
        <p:nvPicPr>
          <p:cNvPr id="3" name="図 2">
            <a:extLst>
              <a:ext uri="{FF2B5EF4-FFF2-40B4-BE49-F238E27FC236}">
                <a16:creationId xmlns:a16="http://schemas.microsoft.com/office/drawing/2014/main" id="{F748EDAE-7B4F-4C29-8CBC-B1BE06EB7C7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891"/>
            <a:ext cx="9144000" cy="470458"/>
          </a:xfrm>
          <a:prstGeom prst="rect">
            <a:avLst/>
          </a:prstGeom>
        </p:spPr>
      </p:pic>
      <p:pic>
        <p:nvPicPr>
          <p:cNvPr id="4" name="図 3" descr="アイコン&#10;&#10;自動的に生成された説明">
            <a:extLst>
              <a:ext uri="{FF2B5EF4-FFF2-40B4-BE49-F238E27FC236}">
                <a16:creationId xmlns:a16="http://schemas.microsoft.com/office/drawing/2014/main" id="{7223302C-EDCB-467A-8833-5E3AE50270FE}"/>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415313" y="4139937"/>
            <a:ext cx="2520091" cy="2520091"/>
          </a:xfrm>
          <a:prstGeom prst="rect">
            <a:avLst/>
          </a:prstGeom>
        </p:spPr>
      </p:pic>
      <p:pic>
        <p:nvPicPr>
          <p:cNvPr id="5" name="図 4">
            <a:extLst>
              <a:ext uri="{FF2B5EF4-FFF2-40B4-BE49-F238E27FC236}">
                <a16:creationId xmlns:a16="http://schemas.microsoft.com/office/drawing/2014/main" id="{8E9E7024-92E4-4341-A1A6-045D774B29E9}"/>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45142" y="834367"/>
            <a:ext cx="1970293" cy="2779061"/>
          </a:xfrm>
          <a:prstGeom prst="rect">
            <a:avLst/>
          </a:prstGeom>
        </p:spPr>
      </p:pic>
      <p:cxnSp>
        <p:nvCxnSpPr>
          <p:cNvPr id="6" name="直線コネクタ 5">
            <a:extLst>
              <a:ext uri="{FF2B5EF4-FFF2-40B4-BE49-F238E27FC236}">
                <a16:creationId xmlns:a16="http://schemas.microsoft.com/office/drawing/2014/main" id="{16C36A39-FEE2-4F81-A809-59D58C23E66F}"/>
              </a:ext>
            </a:extLst>
          </p:cNvPr>
          <p:cNvCxnSpPr>
            <a:cxnSpLocks/>
          </p:cNvCxnSpPr>
          <p:nvPr/>
        </p:nvCxnSpPr>
        <p:spPr>
          <a:xfrm flipV="1">
            <a:off x="1120730" y="1301228"/>
            <a:ext cx="79168" cy="2312201"/>
          </a:xfrm>
          <a:prstGeom prst="line">
            <a:avLst/>
          </a:prstGeom>
          <a:ln w="117475" cap="rnd">
            <a:solidFill>
              <a:srgbClr val="FF0000">
                <a:alpha val="65000"/>
              </a:srgbClr>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A8750338-01DB-487C-ADDB-E8064281887B}"/>
              </a:ext>
            </a:extLst>
          </p:cNvPr>
          <p:cNvCxnSpPr>
            <a:cxnSpLocks/>
          </p:cNvCxnSpPr>
          <p:nvPr/>
        </p:nvCxnSpPr>
        <p:spPr>
          <a:xfrm flipH="1" flipV="1">
            <a:off x="1199898" y="2841800"/>
            <a:ext cx="286658" cy="467457"/>
          </a:xfrm>
          <a:prstGeom prst="line">
            <a:avLst/>
          </a:prstGeom>
          <a:ln w="117475" cap="rnd">
            <a:solidFill>
              <a:srgbClr val="FF0000">
                <a:alpha val="65000"/>
              </a:srgb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89652B53-B853-4AD5-BF75-648298B41BBF}"/>
              </a:ext>
            </a:extLst>
          </p:cNvPr>
          <p:cNvCxnSpPr>
            <a:cxnSpLocks/>
          </p:cNvCxnSpPr>
          <p:nvPr/>
        </p:nvCxnSpPr>
        <p:spPr>
          <a:xfrm flipV="1">
            <a:off x="779483" y="2856314"/>
            <a:ext cx="262080" cy="438428"/>
          </a:xfrm>
          <a:prstGeom prst="line">
            <a:avLst/>
          </a:prstGeom>
          <a:ln w="117475" cap="rnd">
            <a:solidFill>
              <a:srgbClr val="FF0000">
                <a:alpha val="65000"/>
              </a:srgb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E21C13F0-02CF-4D58-9AF5-52456A7A8C49}"/>
              </a:ext>
            </a:extLst>
          </p:cNvPr>
          <p:cNvCxnSpPr>
            <a:cxnSpLocks/>
          </p:cNvCxnSpPr>
          <p:nvPr/>
        </p:nvCxnSpPr>
        <p:spPr>
          <a:xfrm flipH="1">
            <a:off x="926516" y="2606126"/>
            <a:ext cx="416711" cy="0"/>
          </a:xfrm>
          <a:prstGeom prst="line">
            <a:avLst/>
          </a:prstGeom>
          <a:ln w="117475" cap="rnd">
            <a:solidFill>
              <a:srgbClr val="FF0000">
                <a:alpha val="65000"/>
              </a:srgb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1364D69A-1132-40B2-B365-E373FCDE5DBA}"/>
              </a:ext>
            </a:extLst>
          </p:cNvPr>
          <p:cNvCxnSpPr>
            <a:cxnSpLocks/>
          </p:cNvCxnSpPr>
          <p:nvPr/>
        </p:nvCxnSpPr>
        <p:spPr>
          <a:xfrm flipH="1">
            <a:off x="918393" y="1049397"/>
            <a:ext cx="483841" cy="455498"/>
          </a:xfrm>
          <a:prstGeom prst="line">
            <a:avLst/>
          </a:prstGeom>
          <a:ln w="117475" cap="rnd">
            <a:solidFill>
              <a:srgbClr val="FF0000">
                <a:alpha val="65000"/>
              </a:srgbClr>
            </a:solidFill>
          </a:ln>
        </p:spPr>
        <p:style>
          <a:lnRef idx="1">
            <a:schemeClr val="accent1"/>
          </a:lnRef>
          <a:fillRef idx="0">
            <a:schemeClr val="accent1"/>
          </a:fillRef>
          <a:effectRef idx="0">
            <a:schemeClr val="accent1"/>
          </a:effectRef>
          <a:fontRef idx="minor">
            <a:schemeClr val="tx1"/>
          </a:fontRef>
        </p:style>
      </p:cxnSp>
      <p:pic>
        <p:nvPicPr>
          <p:cNvPr id="21" name="図 20">
            <a:extLst>
              <a:ext uri="{FF2B5EF4-FFF2-40B4-BE49-F238E27FC236}">
                <a16:creationId xmlns:a16="http://schemas.microsoft.com/office/drawing/2014/main" id="{2A156D60-D97D-43B3-9EEF-25FC2B3F5FC0}"/>
              </a:ext>
            </a:extLst>
          </p:cNvPr>
          <p:cNvPicPr>
            <a:picLocks noChangeAspect="1"/>
          </p:cNvPicPr>
          <p:nvPr/>
        </p:nvPicPr>
        <p:blipFill>
          <a:blip r:embed="rId6"/>
          <a:stretch>
            <a:fillRect/>
          </a:stretch>
        </p:blipFill>
        <p:spPr>
          <a:xfrm>
            <a:off x="523193" y="4985381"/>
            <a:ext cx="872814" cy="1646444"/>
          </a:xfrm>
          <a:prstGeom prst="rect">
            <a:avLst/>
          </a:prstGeom>
        </p:spPr>
      </p:pic>
      <p:sp>
        <p:nvSpPr>
          <p:cNvPr id="22" name="矢印: 右 21">
            <a:extLst>
              <a:ext uri="{FF2B5EF4-FFF2-40B4-BE49-F238E27FC236}">
                <a16:creationId xmlns:a16="http://schemas.microsoft.com/office/drawing/2014/main" id="{CAA1546A-7902-4EBA-A595-28465AA7E038}"/>
              </a:ext>
            </a:extLst>
          </p:cNvPr>
          <p:cNvSpPr/>
          <p:nvPr/>
        </p:nvSpPr>
        <p:spPr>
          <a:xfrm rot="5400000">
            <a:off x="931252" y="3625678"/>
            <a:ext cx="378954"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テキスト ボックス 22">
            <a:extLst>
              <a:ext uri="{FF2B5EF4-FFF2-40B4-BE49-F238E27FC236}">
                <a16:creationId xmlns:a16="http://schemas.microsoft.com/office/drawing/2014/main" id="{B74C609C-495F-4AD1-995E-0844F7374F9E}"/>
              </a:ext>
            </a:extLst>
          </p:cNvPr>
          <p:cNvSpPr txBox="1"/>
          <p:nvPr/>
        </p:nvSpPr>
        <p:spPr>
          <a:xfrm>
            <a:off x="52449" y="4212196"/>
            <a:ext cx="1787676" cy="867930"/>
          </a:xfrm>
          <a:prstGeom prst="rect">
            <a:avLst/>
          </a:prstGeom>
          <a:noFill/>
        </p:spPr>
        <p:txBody>
          <a:bodyPr wrap="square" rtlCol="0">
            <a:spAutoFit/>
          </a:bodyPr>
          <a:lstStyle/>
          <a:p>
            <a:pPr algn="ctr">
              <a:lnSpc>
                <a:spcPct val="70000"/>
              </a:lnSpc>
            </a:pPr>
            <a:r>
              <a:rPr lang="en-US" altLang="ja-JP" sz="3200" b="1" dirty="0">
                <a:latin typeface="MS UI Gothic" panose="020B0600070205080204" pitchFamily="50" charset="-128"/>
                <a:ea typeface="MS UI Gothic" panose="020B0600070205080204" pitchFamily="50" charset="-128"/>
              </a:rPr>
              <a:t>radical </a:t>
            </a:r>
          </a:p>
          <a:p>
            <a:pPr algn="ctr">
              <a:lnSpc>
                <a:spcPct val="70000"/>
              </a:lnSpc>
            </a:pPr>
            <a:r>
              <a:rPr lang="en-US" altLang="ja-JP" sz="3200" b="1" dirty="0">
                <a:latin typeface="MS UI Gothic" panose="020B0600070205080204" pitchFamily="50" charset="-128"/>
                <a:ea typeface="MS UI Gothic" panose="020B0600070205080204" pitchFamily="50" charset="-128"/>
              </a:rPr>
              <a:t>“</a:t>
            </a:r>
            <a:r>
              <a:rPr lang="en-US" altLang="ja-JP" sz="4000" b="1" dirty="0">
                <a:solidFill>
                  <a:srgbClr val="FF0000"/>
                </a:solidFill>
                <a:latin typeface="MS UI Gothic" panose="020B0600070205080204" pitchFamily="50" charset="-128"/>
                <a:ea typeface="MS UI Gothic" panose="020B0600070205080204" pitchFamily="50" charset="-128"/>
              </a:rPr>
              <a:t>grain</a:t>
            </a:r>
            <a:r>
              <a:rPr lang="en-US" altLang="ja-JP" sz="3200" b="1" dirty="0">
                <a:latin typeface="MS UI Gothic" panose="020B0600070205080204" pitchFamily="50" charset="-128"/>
                <a:ea typeface="MS UI Gothic" panose="020B0600070205080204" pitchFamily="50" charset="-128"/>
              </a:rPr>
              <a:t>”</a:t>
            </a:r>
          </a:p>
        </p:txBody>
      </p:sp>
      <p:sp>
        <p:nvSpPr>
          <p:cNvPr id="47" name="テキスト ボックス 46">
            <a:extLst>
              <a:ext uri="{FF2B5EF4-FFF2-40B4-BE49-F238E27FC236}">
                <a16:creationId xmlns:a16="http://schemas.microsoft.com/office/drawing/2014/main" id="{B44FBDCA-A9C5-46E4-9303-49791EB18A69}"/>
              </a:ext>
            </a:extLst>
          </p:cNvPr>
          <p:cNvSpPr txBox="1"/>
          <p:nvPr/>
        </p:nvSpPr>
        <p:spPr>
          <a:xfrm>
            <a:off x="5140014" y="993715"/>
            <a:ext cx="2374999" cy="584775"/>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grain flail</a:t>
            </a:r>
          </a:p>
        </p:txBody>
      </p:sp>
      <p:cxnSp>
        <p:nvCxnSpPr>
          <p:cNvPr id="7174" name="直線矢印コネクタ 7173">
            <a:extLst>
              <a:ext uri="{FF2B5EF4-FFF2-40B4-BE49-F238E27FC236}">
                <a16:creationId xmlns:a16="http://schemas.microsoft.com/office/drawing/2014/main" id="{D73AF24A-D7BB-472A-8C74-AD9E64A9E6A9}"/>
              </a:ext>
            </a:extLst>
          </p:cNvPr>
          <p:cNvCxnSpPr>
            <a:cxnSpLocks/>
          </p:cNvCxnSpPr>
          <p:nvPr/>
        </p:nvCxnSpPr>
        <p:spPr>
          <a:xfrm flipV="1">
            <a:off x="1905814" y="951097"/>
            <a:ext cx="771986" cy="273812"/>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a:extLst>
              <a:ext uri="{FF2B5EF4-FFF2-40B4-BE49-F238E27FC236}">
                <a16:creationId xmlns:a16="http://schemas.microsoft.com/office/drawing/2014/main" id="{678AB375-B5CB-4F10-9BE9-EF914F909C58}"/>
              </a:ext>
            </a:extLst>
          </p:cNvPr>
          <p:cNvCxnSpPr>
            <a:cxnSpLocks/>
          </p:cNvCxnSpPr>
          <p:nvPr/>
        </p:nvCxnSpPr>
        <p:spPr>
          <a:xfrm>
            <a:off x="3320097" y="912942"/>
            <a:ext cx="1739811" cy="84410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58" name="テキスト ボックス 57">
            <a:extLst>
              <a:ext uri="{FF2B5EF4-FFF2-40B4-BE49-F238E27FC236}">
                <a16:creationId xmlns:a16="http://schemas.microsoft.com/office/drawing/2014/main" id="{79DD9965-188F-4595-B740-99FF60AEB63E}"/>
              </a:ext>
            </a:extLst>
          </p:cNvPr>
          <p:cNvSpPr txBox="1"/>
          <p:nvPr/>
        </p:nvSpPr>
        <p:spPr>
          <a:xfrm>
            <a:off x="1683247" y="1443431"/>
            <a:ext cx="2915902" cy="437043"/>
          </a:xfrm>
          <a:prstGeom prst="rect">
            <a:avLst/>
          </a:prstGeom>
          <a:noFill/>
        </p:spPr>
        <p:txBody>
          <a:bodyPr wrap="square" rtlCol="0">
            <a:spAutoFit/>
          </a:bodyPr>
          <a:lstStyle/>
          <a:p>
            <a:pPr>
              <a:lnSpc>
                <a:spcPct val="80000"/>
              </a:lnSpc>
            </a:pPr>
            <a:r>
              <a:rPr lang="en-US" altLang="ja-JP" sz="2800" b="1" dirty="0">
                <a:latin typeface="MS UI Gothic" panose="020B0600070205080204" pitchFamily="50" charset="-128"/>
                <a:ea typeface="MS UI Gothic" panose="020B0600070205080204" pitchFamily="50" charset="-128"/>
              </a:rPr>
              <a:t>wheat/rice kernel</a:t>
            </a:r>
          </a:p>
        </p:txBody>
      </p:sp>
      <p:sp>
        <p:nvSpPr>
          <p:cNvPr id="59" name="矢印: 右 58">
            <a:extLst>
              <a:ext uri="{FF2B5EF4-FFF2-40B4-BE49-F238E27FC236}">
                <a16:creationId xmlns:a16="http://schemas.microsoft.com/office/drawing/2014/main" id="{13FF00A0-D315-40EB-9408-D1C3B07447A8}"/>
              </a:ext>
            </a:extLst>
          </p:cNvPr>
          <p:cNvSpPr/>
          <p:nvPr/>
        </p:nvSpPr>
        <p:spPr>
          <a:xfrm>
            <a:off x="1750658" y="4400606"/>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0" name="矢印: 右 59">
            <a:extLst>
              <a:ext uri="{FF2B5EF4-FFF2-40B4-BE49-F238E27FC236}">
                <a16:creationId xmlns:a16="http://schemas.microsoft.com/office/drawing/2014/main" id="{1F29FDCF-D901-4299-B334-C37684AF3B42}"/>
              </a:ext>
            </a:extLst>
          </p:cNvPr>
          <p:cNvSpPr/>
          <p:nvPr/>
        </p:nvSpPr>
        <p:spPr>
          <a:xfrm rot="8315276">
            <a:off x="4328362" y="2467864"/>
            <a:ext cx="729402"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1" name="テキスト ボックス 60">
            <a:extLst>
              <a:ext uri="{FF2B5EF4-FFF2-40B4-BE49-F238E27FC236}">
                <a16:creationId xmlns:a16="http://schemas.microsoft.com/office/drawing/2014/main" id="{2DFDA86A-3584-485C-B436-AFED7AD68A21}"/>
              </a:ext>
            </a:extLst>
          </p:cNvPr>
          <p:cNvSpPr txBox="1"/>
          <p:nvPr/>
        </p:nvSpPr>
        <p:spPr>
          <a:xfrm>
            <a:off x="2347494" y="3159812"/>
            <a:ext cx="6580564" cy="3539430"/>
          </a:xfrm>
          <a:prstGeom prst="rect">
            <a:avLst/>
          </a:prstGeom>
          <a:noFill/>
        </p:spPr>
        <p:txBody>
          <a:bodyPr wrap="square">
            <a:spAutoFit/>
          </a:bodyPr>
          <a:lstStyle/>
          <a:p>
            <a:pPr>
              <a:lnSpc>
                <a:spcPct val="80000"/>
              </a:lnSpc>
            </a:pPr>
            <a:r>
              <a:rPr lang="en-US" altLang="ja-JP" sz="4000" dirty="0">
                <a:latin typeface="MS UI Gothic" panose="020B0600070205080204" pitchFamily="50" charset="-128"/>
                <a:ea typeface="MS UI Gothic" panose="020B0600070205080204" pitchFamily="50" charset="-128"/>
              </a:rPr>
              <a:t>to thresh wheat/rice</a:t>
            </a:r>
          </a:p>
          <a:p>
            <a:pPr>
              <a:lnSpc>
                <a:spcPct val="80000"/>
              </a:lnSpc>
            </a:pP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to separate the wheat/rice from the chaff</a:t>
            </a:r>
            <a:r>
              <a:rPr lang="en-US" altLang="ja-JP" sz="4000" dirty="0">
                <a:latin typeface="MS UI Gothic" panose="020B0600070205080204" pitchFamily="50" charset="-128"/>
                <a:ea typeface="MS UI Gothic" panose="020B0600070205080204" pitchFamily="50" charset="-128"/>
              </a:rPr>
              <a:t> </a:t>
            </a:r>
          </a:p>
          <a:p>
            <a:pPr>
              <a:lnSpc>
                <a:spcPct val="80000"/>
              </a:lnSpc>
            </a:pP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a:t>
            </a:r>
            <a:r>
              <a:rPr lang="en-US" altLang="ja-JP" sz="4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a:t>
            </a:r>
            <a:r>
              <a:rPr lang="en-US" altLang="ja-JP" sz="4000" b="1" dirty="0">
                <a:latin typeface="MS UI Gothic" panose="020B0600070205080204" pitchFamily="50" charset="-128"/>
                <a:ea typeface="MS UI Gothic" panose="020B0600070205080204" pitchFamily="50" charset="-128"/>
                <a:sym typeface="Wingdings" panose="05000000000000000000" pitchFamily="2" charset="2"/>
              </a:rPr>
              <a:t>sorting</a:t>
            </a:r>
          </a:p>
          <a:p>
            <a:pPr marL="571500" indent="-571500">
              <a:lnSpc>
                <a:spcPct val="80000"/>
              </a:lnSpc>
              <a:buFont typeface="Wingdings" panose="05000000000000000000" pitchFamily="2" charset="2"/>
              <a:buChar char="à"/>
            </a:pPr>
            <a:r>
              <a:rPr lang="en-US" altLang="ja-JP" sz="4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classification</a:t>
            </a:r>
          </a:p>
          <a:p>
            <a:pPr marL="571500" indent="-571500">
              <a:lnSpc>
                <a:spcPct val="80000"/>
              </a:lnSpc>
              <a:buFont typeface="Wingdings" panose="05000000000000000000" pitchFamily="2" charset="2"/>
              <a:buChar char="à"/>
            </a:pPr>
            <a:r>
              <a:rPr lang="en-US" altLang="ja-JP" sz="4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course, section,</a:t>
            </a:r>
          </a:p>
          <a:p>
            <a:pPr>
              <a:lnSpc>
                <a:spcPct val="80000"/>
              </a:lnSpc>
            </a:pPr>
            <a:r>
              <a:rPr lang="en-US" altLang="ja-JP" sz="4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department</a:t>
            </a:r>
            <a:endParaRPr lang="ja-JP" altLang="en-US" sz="4000" b="1" dirty="0">
              <a:solidFill>
                <a:srgbClr val="FF0000"/>
              </a:solidFill>
              <a:latin typeface="MS UI Gothic" panose="020B0600070205080204" pitchFamily="50" charset="-128"/>
              <a:ea typeface="MS UI Gothic" panose="020B0600070205080204" pitchFamily="50" charset="-128"/>
            </a:endParaRPr>
          </a:p>
        </p:txBody>
      </p:sp>
      <p:pic>
        <p:nvPicPr>
          <p:cNvPr id="7183" name="図 7182">
            <a:extLst>
              <a:ext uri="{FF2B5EF4-FFF2-40B4-BE49-F238E27FC236}">
                <a16:creationId xmlns:a16="http://schemas.microsoft.com/office/drawing/2014/main" id="{2EFAE0C6-1F2D-4F01-B0E7-F8234EA3E0CF}"/>
              </a:ext>
            </a:extLst>
          </p:cNvPr>
          <p:cNvPicPr>
            <a:picLocks noChangeAspect="1"/>
          </p:cNvPicPr>
          <p:nvPr/>
        </p:nvPicPr>
        <p:blipFill>
          <a:blip r:embed="rId7"/>
          <a:stretch>
            <a:fillRect/>
          </a:stretch>
        </p:blipFill>
        <p:spPr>
          <a:xfrm>
            <a:off x="5018349" y="1535939"/>
            <a:ext cx="1066800" cy="1657350"/>
          </a:xfrm>
          <a:prstGeom prst="rect">
            <a:avLst/>
          </a:prstGeom>
        </p:spPr>
      </p:pic>
      <p:sp>
        <p:nvSpPr>
          <p:cNvPr id="73" name="テキスト ボックス 72">
            <a:extLst>
              <a:ext uri="{FF2B5EF4-FFF2-40B4-BE49-F238E27FC236}">
                <a16:creationId xmlns:a16="http://schemas.microsoft.com/office/drawing/2014/main" id="{14F52635-6186-449E-AB54-1F3F97932F8A}"/>
              </a:ext>
            </a:extLst>
          </p:cNvPr>
          <p:cNvSpPr txBox="1"/>
          <p:nvPr/>
        </p:nvSpPr>
        <p:spPr>
          <a:xfrm>
            <a:off x="3950877" y="486225"/>
            <a:ext cx="5242306" cy="646331"/>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https://commons.wikimedia.org/wiki/File:Threshing_Flail.jpg</a:t>
            </a:r>
          </a:p>
          <a:p>
            <a:r>
              <a:rPr lang="ja-JP" altLang="en-US" sz="1200" dirty="0">
                <a:latin typeface="MS UI Gothic" panose="020B0600070205080204" pitchFamily="50" charset="-128"/>
                <a:ea typeface="MS UI Gothic" panose="020B0600070205080204" pitchFamily="50" charset="-128"/>
              </a:rPr>
              <a:t>Skiba, Justin M., CC BY-SA 4.0 &lt;https://creativecommons.org/licenses/by-sa/4.0&gt;, via Wikimedia Commons</a:t>
            </a:r>
          </a:p>
        </p:txBody>
      </p:sp>
      <p:pic>
        <p:nvPicPr>
          <p:cNvPr id="7188" name="Picture 8">
            <a:extLst>
              <a:ext uri="{FF2B5EF4-FFF2-40B4-BE49-F238E27FC236}">
                <a16:creationId xmlns:a16="http://schemas.microsoft.com/office/drawing/2014/main" id="{37A0E560-C25A-4DF9-8681-E85CA8A8D85F}"/>
              </a:ext>
            </a:extLst>
          </p:cNvPr>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7328685" y="912942"/>
            <a:ext cx="1700970" cy="2605834"/>
          </a:xfrm>
          <a:prstGeom prst="rect">
            <a:avLst/>
          </a:prstGeom>
          <a:noFill/>
          <a:extLst>
            <a:ext uri="{909E8E84-426E-40DD-AFC4-6F175D3DCCD1}">
              <a14:hiddenFill xmlns:a14="http://schemas.microsoft.com/office/drawing/2010/main">
                <a:solidFill>
                  <a:srgbClr val="FFFFFF"/>
                </a:solidFill>
              </a14:hiddenFill>
            </a:ext>
          </a:extLst>
        </p:spPr>
      </p:pic>
      <p:cxnSp>
        <p:nvCxnSpPr>
          <p:cNvPr id="75" name="直線コネクタ 74">
            <a:extLst>
              <a:ext uri="{FF2B5EF4-FFF2-40B4-BE49-F238E27FC236}">
                <a16:creationId xmlns:a16="http://schemas.microsoft.com/office/drawing/2014/main" id="{0AEF48AF-A337-42FE-B49E-A2F974F20E2B}"/>
              </a:ext>
            </a:extLst>
          </p:cNvPr>
          <p:cNvCxnSpPr>
            <a:cxnSpLocks/>
          </p:cNvCxnSpPr>
          <p:nvPr/>
        </p:nvCxnSpPr>
        <p:spPr>
          <a:xfrm>
            <a:off x="6820905" y="1563901"/>
            <a:ext cx="0" cy="1629388"/>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67E772FC-287E-4DF8-99D9-7CAFF4013D5C}"/>
              </a:ext>
            </a:extLst>
          </p:cNvPr>
          <p:cNvCxnSpPr>
            <a:cxnSpLocks/>
          </p:cNvCxnSpPr>
          <p:nvPr/>
        </p:nvCxnSpPr>
        <p:spPr>
          <a:xfrm flipH="1">
            <a:off x="6330491" y="2518618"/>
            <a:ext cx="834666" cy="215673"/>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直線矢印コネクタ 81">
            <a:extLst>
              <a:ext uri="{FF2B5EF4-FFF2-40B4-BE49-F238E27FC236}">
                <a16:creationId xmlns:a16="http://schemas.microsoft.com/office/drawing/2014/main" id="{FB738887-DAE5-48BA-9AA2-CE73444269D9}"/>
              </a:ext>
            </a:extLst>
          </p:cNvPr>
          <p:cNvCxnSpPr>
            <a:cxnSpLocks/>
          </p:cNvCxnSpPr>
          <p:nvPr/>
        </p:nvCxnSpPr>
        <p:spPr>
          <a:xfrm>
            <a:off x="4535000" y="1514452"/>
            <a:ext cx="524908" cy="56675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88148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3262</TotalTime>
  <Words>615</Words>
  <Application>Microsoft Office PowerPoint</Application>
  <PresentationFormat>画面に合わせる (4:3)</PresentationFormat>
  <Paragraphs>92</Paragraphs>
  <Slides>11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MS UI Gothic</vt:lpstr>
      <vt:lpstr>游ゴシック</vt:lpstr>
      <vt:lpstr>Arial</vt:lpstr>
      <vt:lpstr>Calibri</vt:lpstr>
      <vt:lpstr>Calibri Light</vt:lpstr>
      <vt:lpstr>Wingdings</vt:lpstr>
      <vt:lpstr>Office テーマ</vt:lpstr>
      <vt:lpstr>Free Kanji Material  無料漢字教材 kanji0191-0195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100</cp:revision>
  <dcterms:created xsi:type="dcterms:W3CDTF">2022-02-04T14:29:48Z</dcterms:created>
  <dcterms:modified xsi:type="dcterms:W3CDTF">2022-03-06T12:24:13Z</dcterms:modified>
</cp:coreProperties>
</file>