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542" r:id="rId2"/>
    <p:sldId id="543" r:id="rId3"/>
    <p:sldId id="541" r:id="rId4"/>
    <p:sldId id="411" r:id="rId5"/>
    <p:sldId id="412" r:id="rId6"/>
    <p:sldId id="573" r:id="rId7"/>
    <p:sldId id="556" r:id="rId8"/>
    <p:sldId id="41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56" d="100"/>
          <a:sy n="56" d="100"/>
        </p:scale>
        <p:origin x="24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gif"/><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jpeg"/><Relationship Id="rId9" Type="http://schemas.openxmlformats.org/officeDocument/2006/relationships/image" Target="../media/image20.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6.png"/><Relationship Id="rId7" Type="http://schemas.openxmlformats.org/officeDocument/2006/relationships/image" Target="../media/image27.jpeg"/><Relationship Id="rId2" Type="http://schemas.openxmlformats.org/officeDocument/2006/relationships/image" Target="../media/image23.png"/><Relationship Id="rId1" Type="http://schemas.openxmlformats.org/officeDocument/2006/relationships/slideLayout" Target="../slideLayouts/slideLayout7.xml"/><Relationship Id="rId6" Type="http://schemas.openxmlformats.org/officeDocument/2006/relationships/image" Target="../media/image26.png"/><Relationship Id="rId5" Type="http://schemas.openxmlformats.org/officeDocument/2006/relationships/image" Target="../media/image25.png"/><Relationship Id="rId10" Type="http://schemas.openxmlformats.org/officeDocument/2006/relationships/image" Target="../media/image21.png"/><Relationship Id="rId4" Type="http://schemas.openxmlformats.org/officeDocument/2006/relationships/image" Target="../media/image24.gif"/><Relationship Id="rId9" Type="http://schemas.openxmlformats.org/officeDocument/2006/relationships/image" Target="../media/image28.png"/></Relationships>
</file>

<file path=ppt/slides/_rels/slide8.xml.rels><?xml version="1.0" encoding="UTF-8" standalone="yes"?>
<Relationships xmlns="http://schemas.openxmlformats.org/package/2006/relationships"><Relationship Id="rId3" Type="http://schemas.openxmlformats.org/officeDocument/2006/relationships/image" Target="../media/image30.gif"/><Relationship Id="rId2" Type="http://schemas.openxmlformats.org/officeDocument/2006/relationships/image" Target="../media/image29.png"/><Relationship Id="rId1" Type="http://schemas.openxmlformats.org/officeDocument/2006/relationships/slideLayout" Target="../slideLayouts/slideLayout7.xml"/><Relationship Id="rId5" Type="http://schemas.openxmlformats.org/officeDocument/2006/relationships/image" Target="../media/image32.png"/><Relationship Id="rId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kanji0151-0154</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82062F9-0BB8-4FD4-BB92-30E213182C8D}"/>
              </a:ext>
            </a:extLst>
          </p:cNvPr>
          <p:cNvPicPr>
            <a:picLocks noChangeAspect="1"/>
          </p:cNvPicPr>
          <p:nvPr/>
        </p:nvPicPr>
        <p:blipFill>
          <a:blip r:embed="rId2"/>
          <a:stretch>
            <a:fillRect/>
          </a:stretch>
        </p:blipFill>
        <p:spPr>
          <a:xfrm>
            <a:off x="1737436" y="959868"/>
            <a:ext cx="5669128" cy="1179483"/>
          </a:xfrm>
          <a:prstGeom prst="rect">
            <a:avLst/>
          </a:prstGeom>
        </p:spPr>
      </p:pic>
      <p:pic>
        <p:nvPicPr>
          <p:cNvPr id="9" name="図 8">
            <a:extLst>
              <a:ext uri="{FF2B5EF4-FFF2-40B4-BE49-F238E27FC236}">
                <a16:creationId xmlns:a16="http://schemas.microsoft.com/office/drawing/2014/main" id="{53B1CF74-6DCB-46EB-94DB-B5B226BD64D8}"/>
              </a:ext>
            </a:extLst>
          </p:cNvPr>
          <p:cNvPicPr>
            <a:picLocks noChangeAspect="1"/>
          </p:cNvPicPr>
          <p:nvPr/>
        </p:nvPicPr>
        <p:blipFill>
          <a:blip r:embed="rId3"/>
          <a:stretch>
            <a:fillRect/>
          </a:stretch>
        </p:blipFill>
        <p:spPr>
          <a:xfrm>
            <a:off x="0" y="2515454"/>
            <a:ext cx="9144000" cy="1827092"/>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81565863-B3C7-48F6-A05A-1D664B94A8F1}"/>
              </a:ext>
            </a:extLst>
          </p:cNvPr>
          <p:cNvPicPr>
            <a:picLocks noChangeAspect="1"/>
          </p:cNvPicPr>
          <p:nvPr/>
        </p:nvPicPr>
        <p:blipFill>
          <a:blip r:embed="rId2"/>
          <a:stretch>
            <a:fillRect/>
          </a:stretch>
        </p:blipFill>
        <p:spPr>
          <a:xfrm>
            <a:off x="4095965" y="2575140"/>
            <a:ext cx="2246733" cy="2631310"/>
          </a:xfrm>
          <a:prstGeom prst="rect">
            <a:avLst/>
          </a:prstGeom>
        </p:spPr>
      </p:pic>
      <p:pic>
        <p:nvPicPr>
          <p:cNvPr id="3" name="図 2">
            <a:extLst>
              <a:ext uri="{FF2B5EF4-FFF2-40B4-BE49-F238E27FC236}">
                <a16:creationId xmlns:a16="http://schemas.microsoft.com/office/drawing/2014/main" id="{B66E81A1-918A-4B76-B96C-1C8B1D59C5CA}"/>
              </a:ext>
            </a:extLst>
          </p:cNvPr>
          <p:cNvPicPr>
            <a:picLocks noChangeAspect="1"/>
          </p:cNvPicPr>
          <p:nvPr/>
        </p:nvPicPr>
        <p:blipFill>
          <a:blip r:embed="rId3"/>
          <a:stretch>
            <a:fillRect/>
          </a:stretch>
        </p:blipFill>
        <p:spPr>
          <a:xfrm>
            <a:off x="0" y="18023"/>
            <a:ext cx="9144000" cy="470458"/>
          </a:xfrm>
          <a:prstGeom prst="rect">
            <a:avLst/>
          </a:prstGeom>
        </p:spPr>
      </p:pic>
      <p:pic>
        <p:nvPicPr>
          <p:cNvPr id="4" name="図 3" descr="ロゴ, アイコン&#10;&#10;自動的に生成された説明">
            <a:extLst>
              <a:ext uri="{FF2B5EF4-FFF2-40B4-BE49-F238E27FC236}">
                <a16:creationId xmlns:a16="http://schemas.microsoft.com/office/drawing/2014/main" id="{62A3D1DD-677D-4612-A070-CE6CE97729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4446" y="4277608"/>
            <a:ext cx="2439537" cy="2439537"/>
          </a:xfrm>
          <a:prstGeom prst="rect">
            <a:avLst/>
          </a:prstGeom>
        </p:spPr>
      </p:pic>
      <p:pic>
        <p:nvPicPr>
          <p:cNvPr id="5" name="図 4">
            <a:extLst>
              <a:ext uri="{FF2B5EF4-FFF2-40B4-BE49-F238E27FC236}">
                <a16:creationId xmlns:a16="http://schemas.microsoft.com/office/drawing/2014/main" id="{B56161B3-F5F4-4401-BEA5-8676C02E12D3}"/>
              </a:ext>
            </a:extLst>
          </p:cNvPr>
          <p:cNvPicPr>
            <a:picLocks noChangeAspect="1"/>
          </p:cNvPicPr>
          <p:nvPr/>
        </p:nvPicPr>
        <p:blipFill>
          <a:blip r:embed="rId5"/>
          <a:stretch>
            <a:fillRect/>
          </a:stretch>
        </p:blipFill>
        <p:spPr>
          <a:xfrm>
            <a:off x="2062153" y="941696"/>
            <a:ext cx="1737205" cy="2667143"/>
          </a:xfrm>
          <a:prstGeom prst="rect">
            <a:avLst/>
          </a:prstGeom>
        </p:spPr>
      </p:pic>
      <p:pic>
        <p:nvPicPr>
          <p:cNvPr id="7" name="図 6">
            <a:extLst>
              <a:ext uri="{FF2B5EF4-FFF2-40B4-BE49-F238E27FC236}">
                <a16:creationId xmlns:a16="http://schemas.microsoft.com/office/drawing/2014/main" id="{FD399E74-B886-44AE-BC83-DE69467B931C}"/>
              </a:ext>
            </a:extLst>
          </p:cNvPr>
          <p:cNvPicPr>
            <a:picLocks noChangeAspect="1"/>
          </p:cNvPicPr>
          <p:nvPr/>
        </p:nvPicPr>
        <p:blipFill>
          <a:blip r:embed="rId6"/>
          <a:stretch>
            <a:fillRect/>
          </a:stretch>
        </p:blipFill>
        <p:spPr>
          <a:xfrm>
            <a:off x="185771" y="695324"/>
            <a:ext cx="1958325" cy="2989571"/>
          </a:xfrm>
          <a:prstGeom prst="rect">
            <a:avLst/>
          </a:prstGeom>
        </p:spPr>
      </p:pic>
      <p:sp>
        <p:nvSpPr>
          <p:cNvPr id="8" name="矢印: 右 7">
            <a:extLst>
              <a:ext uri="{FF2B5EF4-FFF2-40B4-BE49-F238E27FC236}">
                <a16:creationId xmlns:a16="http://schemas.microsoft.com/office/drawing/2014/main" id="{0E841F3C-176D-4A25-9AB2-8B497E81D5AA}"/>
              </a:ext>
            </a:extLst>
          </p:cNvPr>
          <p:cNvSpPr/>
          <p:nvPr/>
        </p:nvSpPr>
        <p:spPr>
          <a:xfrm rot="2201471">
            <a:off x="3649312" y="2498740"/>
            <a:ext cx="768489" cy="7709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7C6A177-9EEC-4BE3-8D80-6E1215AAB5DF}"/>
              </a:ext>
            </a:extLst>
          </p:cNvPr>
          <p:cNvSpPr txBox="1"/>
          <p:nvPr/>
        </p:nvSpPr>
        <p:spPr>
          <a:xfrm>
            <a:off x="4296518" y="1549515"/>
            <a:ext cx="4557465" cy="757130"/>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dog</a:t>
            </a:r>
            <a:r>
              <a:rPr lang="en-US" altLang="ja-JP" sz="3600" dirty="0">
                <a:latin typeface="MS UI Gothic" panose="020B0600070205080204" pitchFamily="50" charset="-128"/>
                <a:ea typeface="MS UI Gothic" panose="020B0600070205080204" pitchFamily="50" charset="-128"/>
              </a:rPr>
              <a:t>”</a:t>
            </a:r>
          </a:p>
        </p:txBody>
      </p:sp>
      <p:sp>
        <p:nvSpPr>
          <p:cNvPr id="16" name="矢印: 右 15">
            <a:extLst>
              <a:ext uri="{FF2B5EF4-FFF2-40B4-BE49-F238E27FC236}">
                <a16:creationId xmlns:a16="http://schemas.microsoft.com/office/drawing/2014/main" id="{3EA2C3C5-D4FD-4FCE-9D80-17989B36DB43}"/>
              </a:ext>
            </a:extLst>
          </p:cNvPr>
          <p:cNvSpPr/>
          <p:nvPr/>
        </p:nvSpPr>
        <p:spPr>
          <a:xfrm rot="2201471">
            <a:off x="5994327" y="4044004"/>
            <a:ext cx="768489" cy="7709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71578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5B0A1DF-7CCD-486B-A9BE-1BFE8CAF822E}"/>
              </a:ext>
            </a:extLst>
          </p:cNvPr>
          <p:cNvPicPr>
            <a:picLocks noChangeAspect="1"/>
          </p:cNvPicPr>
          <p:nvPr/>
        </p:nvPicPr>
        <p:blipFill>
          <a:blip r:embed="rId2"/>
          <a:stretch>
            <a:fillRect/>
          </a:stretch>
        </p:blipFill>
        <p:spPr>
          <a:xfrm>
            <a:off x="0" y="29019"/>
            <a:ext cx="9144000" cy="461905"/>
          </a:xfrm>
          <a:prstGeom prst="rect">
            <a:avLst/>
          </a:prstGeom>
        </p:spPr>
      </p:pic>
      <p:pic>
        <p:nvPicPr>
          <p:cNvPr id="4" name="図 3" descr="テーブル, 椅子, 挿絵 が含まれている画像&#10;&#10;自動的に生成された説明">
            <a:extLst>
              <a:ext uri="{FF2B5EF4-FFF2-40B4-BE49-F238E27FC236}">
                <a16:creationId xmlns:a16="http://schemas.microsoft.com/office/drawing/2014/main" id="{FC5CC52C-F20C-4C9A-B1F6-94CF332176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1143" y="3980543"/>
            <a:ext cx="2743200" cy="2743200"/>
          </a:xfrm>
          <a:prstGeom prst="rect">
            <a:avLst/>
          </a:prstGeom>
        </p:spPr>
      </p:pic>
      <p:pic>
        <p:nvPicPr>
          <p:cNvPr id="7" name="図 6">
            <a:extLst>
              <a:ext uri="{FF2B5EF4-FFF2-40B4-BE49-F238E27FC236}">
                <a16:creationId xmlns:a16="http://schemas.microsoft.com/office/drawing/2014/main" id="{C7871E95-F346-4828-98E5-0FC5EF5197D4}"/>
              </a:ext>
            </a:extLst>
          </p:cNvPr>
          <p:cNvPicPr>
            <a:picLocks noChangeAspect="1"/>
          </p:cNvPicPr>
          <p:nvPr/>
        </p:nvPicPr>
        <p:blipFill>
          <a:blip r:embed="rId4"/>
          <a:stretch>
            <a:fillRect/>
          </a:stretch>
        </p:blipFill>
        <p:spPr>
          <a:xfrm>
            <a:off x="357868" y="890910"/>
            <a:ext cx="2419350" cy="3438525"/>
          </a:xfrm>
          <a:prstGeom prst="rect">
            <a:avLst/>
          </a:prstGeom>
        </p:spPr>
      </p:pic>
      <p:pic>
        <p:nvPicPr>
          <p:cNvPr id="14" name="図 13">
            <a:extLst>
              <a:ext uri="{FF2B5EF4-FFF2-40B4-BE49-F238E27FC236}">
                <a16:creationId xmlns:a16="http://schemas.microsoft.com/office/drawing/2014/main" id="{8B1703D4-7A9E-4C25-9A31-A33B7114188C}"/>
              </a:ext>
            </a:extLst>
          </p:cNvPr>
          <p:cNvPicPr>
            <a:picLocks noChangeAspect="1"/>
          </p:cNvPicPr>
          <p:nvPr/>
        </p:nvPicPr>
        <p:blipFill>
          <a:blip r:embed="rId5"/>
          <a:stretch>
            <a:fillRect/>
          </a:stretch>
        </p:blipFill>
        <p:spPr>
          <a:xfrm>
            <a:off x="2777218" y="890910"/>
            <a:ext cx="2311090" cy="3089633"/>
          </a:xfrm>
          <a:prstGeom prst="rect">
            <a:avLst/>
          </a:prstGeom>
        </p:spPr>
      </p:pic>
      <p:sp>
        <p:nvSpPr>
          <p:cNvPr id="13" name="テキスト ボックス 12">
            <a:extLst>
              <a:ext uri="{FF2B5EF4-FFF2-40B4-BE49-F238E27FC236}">
                <a16:creationId xmlns:a16="http://schemas.microsoft.com/office/drawing/2014/main" id="{0BCF84EB-F2E9-4DCB-A59B-F0AF7413391C}"/>
              </a:ext>
            </a:extLst>
          </p:cNvPr>
          <p:cNvSpPr txBox="1"/>
          <p:nvPr/>
        </p:nvSpPr>
        <p:spPr>
          <a:xfrm>
            <a:off x="357868" y="5240707"/>
            <a:ext cx="5810462" cy="757130"/>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cow/bull</a:t>
            </a:r>
            <a:r>
              <a:rPr lang="en-US" altLang="ja-JP" sz="3600" dirty="0">
                <a:latin typeface="MS UI Gothic" panose="020B0600070205080204" pitchFamily="50" charset="-128"/>
                <a:ea typeface="MS UI Gothic" panose="020B0600070205080204" pitchFamily="50" charset="-128"/>
              </a:rPr>
              <a:t>”</a:t>
            </a:r>
          </a:p>
        </p:txBody>
      </p:sp>
      <p:sp>
        <p:nvSpPr>
          <p:cNvPr id="12" name="矢印: 右 11">
            <a:extLst>
              <a:ext uri="{FF2B5EF4-FFF2-40B4-BE49-F238E27FC236}">
                <a16:creationId xmlns:a16="http://schemas.microsoft.com/office/drawing/2014/main" id="{9E235CB7-F43A-4390-8C61-B1E162E6E61E}"/>
              </a:ext>
            </a:extLst>
          </p:cNvPr>
          <p:cNvSpPr/>
          <p:nvPr/>
        </p:nvSpPr>
        <p:spPr>
          <a:xfrm rot="2201471">
            <a:off x="5001163" y="3563964"/>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869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8FBE8B8-D259-459D-BF52-AEA78493CD21}"/>
              </a:ext>
            </a:extLst>
          </p:cNvPr>
          <p:cNvPicPr>
            <a:picLocks noChangeAspect="1"/>
          </p:cNvPicPr>
          <p:nvPr/>
        </p:nvPicPr>
        <p:blipFill>
          <a:blip r:embed="rId2"/>
          <a:stretch>
            <a:fillRect/>
          </a:stretch>
        </p:blipFill>
        <p:spPr>
          <a:xfrm>
            <a:off x="0" y="329"/>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C326539C-1B31-4F46-AD87-42767C66D1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2811" y="4410356"/>
            <a:ext cx="2384946" cy="2384946"/>
          </a:xfrm>
          <a:prstGeom prst="rect">
            <a:avLst/>
          </a:prstGeom>
        </p:spPr>
      </p:pic>
      <p:pic>
        <p:nvPicPr>
          <p:cNvPr id="1026" name="Picture 2">
            <a:extLst>
              <a:ext uri="{FF2B5EF4-FFF2-40B4-BE49-F238E27FC236}">
                <a16:creationId xmlns:a16="http://schemas.microsoft.com/office/drawing/2014/main" id="{011BDD0E-5867-40AE-BE95-E239A0FA27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8695" y="1830794"/>
            <a:ext cx="3137458" cy="2384945"/>
          </a:xfrm>
          <a:prstGeom prst="rect">
            <a:avLst/>
          </a:prstGeom>
          <a:noFill/>
          <a:extLst>
            <a:ext uri="{909E8E84-426E-40DD-AFC4-6F175D3DCCD1}">
              <a14:hiddenFill xmlns:a14="http://schemas.microsoft.com/office/drawing/2010/main">
                <a:solidFill>
                  <a:srgbClr val="FFFFFF"/>
                </a:solidFill>
              </a14:hiddenFill>
            </a:ext>
          </a:extLst>
        </p:spPr>
      </p:pic>
      <p:pic>
        <p:nvPicPr>
          <p:cNvPr id="5" name="図 4">
            <a:extLst>
              <a:ext uri="{FF2B5EF4-FFF2-40B4-BE49-F238E27FC236}">
                <a16:creationId xmlns:a16="http://schemas.microsoft.com/office/drawing/2014/main" id="{9D045F4F-8151-4C9C-A818-DC622568853D}"/>
              </a:ext>
            </a:extLst>
          </p:cNvPr>
          <p:cNvPicPr>
            <a:picLocks noChangeAspect="1"/>
          </p:cNvPicPr>
          <p:nvPr/>
        </p:nvPicPr>
        <p:blipFill>
          <a:blip r:embed="rId5"/>
          <a:stretch>
            <a:fillRect/>
          </a:stretch>
        </p:blipFill>
        <p:spPr>
          <a:xfrm>
            <a:off x="0" y="451709"/>
            <a:ext cx="9144000" cy="461905"/>
          </a:xfrm>
          <a:prstGeom prst="rect">
            <a:avLst/>
          </a:prstGeom>
        </p:spPr>
      </p:pic>
      <p:pic>
        <p:nvPicPr>
          <p:cNvPr id="6" name="図 5">
            <a:extLst>
              <a:ext uri="{FF2B5EF4-FFF2-40B4-BE49-F238E27FC236}">
                <a16:creationId xmlns:a16="http://schemas.microsoft.com/office/drawing/2014/main" id="{9260A0C3-6832-4E9C-8405-4020068A7539}"/>
              </a:ext>
            </a:extLst>
          </p:cNvPr>
          <p:cNvPicPr>
            <a:picLocks noChangeAspect="1"/>
          </p:cNvPicPr>
          <p:nvPr/>
        </p:nvPicPr>
        <p:blipFill>
          <a:blip r:embed="rId6"/>
          <a:stretch>
            <a:fillRect/>
          </a:stretch>
        </p:blipFill>
        <p:spPr>
          <a:xfrm>
            <a:off x="0" y="892509"/>
            <a:ext cx="9144000" cy="486655"/>
          </a:xfrm>
          <a:prstGeom prst="rect">
            <a:avLst/>
          </a:prstGeom>
        </p:spPr>
      </p:pic>
      <p:sp>
        <p:nvSpPr>
          <p:cNvPr id="8" name="テキスト ボックス 7">
            <a:extLst>
              <a:ext uri="{FF2B5EF4-FFF2-40B4-BE49-F238E27FC236}">
                <a16:creationId xmlns:a16="http://schemas.microsoft.com/office/drawing/2014/main" id="{E47B867A-5DBD-4C1D-859E-8D49A4CD02EF}"/>
              </a:ext>
            </a:extLst>
          </p:cNvPr>
          <p:cNvSpPr txBox="1"/>
          <p:nvPr/>
        </p:nvSpPr>
        <p:spPr>
          <a:xfrm>
            <a:off x="4633414" y="1379164"/>
            <a:ext cx="4510586" cy="461665"/>
          </a:xfrm>
          <a:prstGeom prst="rect">
            <a:avLst/>
          </a:prstGeom>
          <a:noFill/>
        </p:spPr>
        <p:txBody>
          <a:bodyPr wrap="square">
            <a:spAutoFit/>
          </a:bodyPr>
          <a:lstStyle/>
          <a:p>
            <a:r>
              <a:rPr lang="ja-JP" altLang="en-US" sz="1200" dirty="0"/>
              <a:t>https://commons.wikimedia.org/wiki/File:White-tailed_deer.jpg</a:t>
            </a:r>
          </a:p>
          <a:p>
            <a:r>
              <a:rPr lang="ja-JP" altLang="en-US" sz="1200" dirty="0"/>
              <a:t>USDA photo by Scott Bauer, Public </a:t>
            </a:r>
            <a:r>
              <a:rPr lang="ja-JP" altLang="en-US" sz="1200" dirty="0">
                <a:latin typeface="MS UI Gothic" panose="020B0600070205080204" pitchFamily="50" charset="-128"/>
                <a:ea typeface="MS UI Gothic" panose="020B0600070205080204" pitchFamily="50" charset="-128"/>
              </a:rPr>
              <a:t>domain</a:t>
            </a:r>
            <a:r>
              <a:rPr lang="ja-JP" altLang="en-US" sz="1200" dirty="0"/>
              <a:t>, via Wikimedia Commons</a:t>
            </a:r>
          </a:p>
        </p:txBody>
      </p:sp>
      <p:grpSp>
        <p:nvGrpSpPr>
          <p:cNvPr id="17" name="グループ化 16">
            <a:extLst>
              <a:ext uri="{FF2B5EF4-FFF2-40B4-BE49-F238E27FC236}">
                <a16:creationId xmlns:a16="http://schemas.microsoft.com/office/drawing/2014/main" id="{095666D6-3AB9-47CF-B94E-BA95663122C4}"/>
              </a:ext>
            </a:extLst>
          </p:cNvPr>
          <p:cNvGrpSpPr/>
          <p:nvPr/>
        </p:nvGrpSpPr>
        <p:grpSpPr>
          <a:xfrm rot="16889142">
            <a:off x="529130" y="4583282"/>
            <a:ext cx="801141" cy="1045760"/>
            <a:chOff x="3550220" y="3179117"/>
            <a:chExt cx="801141" cy="1045760"/>
          </a:xfrm>
          <a:solidFill>
            <a:schemeClr val="tx1"/>
          </a:solidFill>
        </p:grpSpPr>
        <p:sp>
          <p:nvSpPr>
            <p:cNvPr id="7" name="月 6">
              <a:extLst>
                <a:ext uri="{FF2B5EF4-FFF2-40B4-BE49-F238E27FC236}">
                  <a16:creationId xmlns:a16="http://schemas.microsoft.com/office/drawing/2014/main" id="{46C42243-E8F9-4EA0-A75F-10169B14C701}"/>
                </a:ext>
              </a:extLst>
            </p:cNvPr>
            <p:cNvSpPr/>
            <p:nvPr/>
          </p:nvSpPr>
          <p:spPr>
            <a:xfrm>
              <a:off x="3550220" y="3179117"/>
              <a:ext cx="498900" cy="1045760"/>
            </a:xfrm>
            <a:prstGeom prst="moon">
              <a:avLst>
                <a:gd name="adj" fmla="val 5954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8B2A526C-F007-4662-B6FB-41081CE67C8F}"/>
                </a:ext>
              </a:extLst>
            </p:cNvPr>
            <p:cNvSpPr>
              <a:spLocks noChangeAspect="1"/>
            </p:cNvSpPr>
            <p:nvPr/>
          </p:nvSpPr>
          <p:spPr>
            <a:xfrm>
              <a:off x="3667125" y="3179117"/>
              <a:ext cx="684236" cy="68423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031" name="図 1030">
            <a:extLst>
              <a:ext uri="{FF2B5EF4-FFF2-40B4-BE49-F238E27FC236}">
                <a16:creationId xmlns:a16="http://schemas.microsoft.com/office/drawing/2014/main" id="{50E0876D-ACC2-44AC-A5E2-B6A2F1120B26}"/>
              </a:ext>
            </a:extLst>
          </p:cNvPr>
          <p:cNvPicPr>
            <a:picLocks noChangeAspect="1"/>
          </p:cNvPicPr>
          <p:nvPr/>
        </p:nvPicPr>
        <p:blipFill>
          <a:blip r:embed="rId7"/>
          <a:stretch>
            <a:fillRect/>
          </a:stretch>
        </p:blipFill>
        <p:spPr>
          <a:xfrm>
            <a:off x="1802375" y="3157366"/>
            <a:ext cx="1364281" cy="2116745"/>
          </a:xfrm>
          <a:prstGeom prst="rect">
            <a:avLst/>
          </a:prstGeom>
        </p:spPr>
      </p:pic>
      <p:pic>
        <p:nvPicPr>
          <p:cNvPr id="1033" name="図 1032">
            <a:extLst>
              <a:ext uri="{FF2B5EF4-FFF2-40B4-BE49-F238E27FC236}">
                <a16:creationId xmlns:a16="http://schemas.microsoft.com/office/drawing/2014/main" id="{C40B5509-15B2-4E61-BABD-6537E0BAE52B}"/>
              </a:ext>
            </a:extLst>
          </p:cNvPr>
          <p:cNvPicPr>
            <a:picLocks noChangeAspect="1"/>
          </p:cNvPicPr>
          <p:nvPr/>
        </p:nvPicPr>
        <p:blipFill>
          <a:blip r:embed="rId8"/>
          <a:stretch>
            <a:fillRect/>
          </a:stretch>
        </p:blipFill>
        <p:spPr>
          <a:xfrm>
            <a:off x="318384" y="5602829"/>
            <a:ext cx="1095157" cy="1109662"/>
          </a:xfrm>
          <a:prstGeom prst="rect">
            <a:avLst/>
          </a:prstGeom>
        </p:spPr>
      </p:pic>
      <p:pic>
        <p:nvPicPr>
          <p:cNvPr id="1035" name="図 1034">
            <a:extLst>
              <a:ext uri="{FF2B5EF4-FFF2-40B4-BE49-F238E27FC236}">
                <a16:creationId xmlns:a16="http://schemas.microsoft.com/office/drawing/2014/main" id="{2380B756-B416-4A74-A63F-C564D9A8E424}"/>
              </a:ext>
            </a:extLst>
          </p:cNvPr>
          <p:cNvPicPr>
            <a:picLocks noChangeAspect="1"/>
          </p:cNvPicPr>
          <p:nvPr/>
        </p:nvPicPr>
        <p:blipFill>
          <a:blip r:embed="rId9"/>
          <a:stretch>
            <a:fillRect/>
          </a:stretch>
        </p:blipFill>
        <p:spPr>
          <a:xfrm>
            <a:off x="1891553" y="5322308"/>
            <a:ext cx="1364281" cy="1339476"/>
          </a:xfrm>
          <a:prstGeom prst="rect">
            <a:avLst/>
          </a:prstGeom>
        </p:spPr>
      </p:pic>
      <p:cxnSp>
        <p:nvCxnSpPr>
          <p:cNvPr id="44" name="直線コネクタ 43">
            <a:extLst>
              <a:ext uri="{FF2B5EF4-FFF2-40B4-BE49-F238E27FC236}">
                <a16:creationId xmlns:a16="http://schemas.microsoft.com/office/drawing/2014/main" id="{850354E7-00A9-4875-B911-F07BCFC57F16}"/>
              </a:ext>
            </a:extLst>
          </p:cNvPr>
          <p:cNvCxnSpPr>
            <a:cxnSpLocks/>
          </p:cNvCxnSpPr>
          <p:nvPr/>
        </p:nvCxnSpPr>
        <p:spPr>
          <a:xfrm flipH="1">
            <a:off x="2110634" y="3255896"/>
            <a:ext cx="373881" cy="173104"/>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2E08E76C-B2C2-4230-8DB6-892FA0BBB96D}"/>
              </a:ext>
            </a:extLst>
          </p:cNvPr>
          <p:cNvCxnSpPr>
            <a:cxnSpLocks/>
          </p:cNvCxnSpPr>
          <p:nvPr/>
        </p:nvCxnSpPr>
        <p:spPr>
          <a:xfrm flipH="1">
            <a:off x="2404026" y="3814640"/>
            <a:ext cx="373881" cy="173104"/>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39052EC5-00D1-4D73-9006-86296FE32718}"/>
              </a:ext>
            </a:extLst>
          </p:cNvPr>
          <p:cNvCxnSpPr>
            <a:cxnSpLocks/>
          </p:cNvCxnSpPr>
          <p:nvPr/>
        </p:nvCxnSpPr>
        <p:spPr>
          <a:xfrm flipV="1">
            <a:off x="2000829" y="4449620"/>
            <a:ext cx="37437" cy="72897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53984F89-3494-47DA-94F4-E5D48C0E99D9}"/>
              </a:ext>
            </a:extLst>
          </p:cNvPr>
          <p:cNvCxnSpPr>
            <a:cxnSpLocks/>
          </p:cNvCxnSpPr>
          <p:nvPr/>
        </p:nvCxnSpPr>
        <p:spPr>
          <a:xfrm flipV="1">
            <a:off x="2038266" y="5139699"/>
            <a:ext cx="731519" cy="17698"/>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BE6916DE-50ED-4590-9F6E-4BF5755B10B2}"/>
              </a:ext>
            </a:extLst>
          </p:cNvPr>
          <p:cNvCxnSpPr>
            <a:cxnSpLocks/>
          </p:cNvCxnSpPr>
          <p:nvPr/>
        </p:nvCxnSpPr>
        <p:spPr>
          <a:xfrm>
            <a:off x="2038266" y="4179602"/>
            <a:ext cx="446249"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8811AB3-A825-412C-AD45-4D15F85CCA70}"/>
              </a:ext>
            </a:extLst>
          </p:cNvPr>
          <p:cNvCxnSpPr>
            <a:cxnSpLocks/>
          </p:cNvCxnSpPr>
          <p:nvPr/>
        </p:nvCxnSpPr>
        <p:spPr>
          <a:xfrm>
            <a:off x="3027987" y="4166846"/>
            <a:ext cx="0" cy="442649"/>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D8E9BB55-805E-4320-AACE-7216FEA90743}"/>
              </a:ext>
            </a:extLst>
          </p:cNvPr>
          <p:cNvCxnSpPr>
            <a:cxnSpLocks/>
          </p:cNvCxnSpPr>
          <p:nvPr/>
        </p:nvCxnSpPr>
        <p:spPr>
          <a:xfrm flipH="1">
            <a:off x="2637338" y="4609495"/>
            <a:ext cx="281138"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7C04C03D-4122-4203-9CEE-1A2D5BE7710B}"/>
              </a:ext>
            </a:extLst>
          </p:cNvPr>
          <p:cNvCxnSpPr>
            <a:cxnSpLocks/>
          </p:cNvCxnSpPr>
          <p:nvPr/>
        </p:nvCxnSpPr>
        <p:spPr>
          <a:xfrm flipV="1">
            <a:off x="2595185" y="4205491"/>
            <a:ext cx="13820" cy="244129"/>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B945EEE3-F889-45F0-8FBA-B4A6A0206B76}"/>
              </a:ext>
            </a:extLst>
          </p:cNvPr>
          <p:cNvCxnSpPr>
            <a:cxnSpLocks/>
          </p:cNvCxnSpPr>
          <p:nvPr/>
        </p:nvCxnSpPr>
        <p:spPr>
          <a:xfrm flipH="1" flipV="1">
            <a:off x="2514442" y="3259308"/>
            <a:ext cx="165113" cy="263453"/>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AB51BFB6-05ED-4B8C-8693-43F5EF572795}"/>
              </a:ext>
            </a:extLst>
          </p:cNvPr>
          <p:cNvCxnSpPr>
            <a:cxnSpLocks/>
          </p:cNvCxnSpPr>
          <p:nvPr/>
        </p:nvCxnSpPr>
        <p:spPr>
          <a:xfrm flipH="1" flipV="1">
            <a:off x="2238912" y="3759253"/>
            <a:ext cx="165113" cy="263453"/>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78" name="図 77">
            <a:extLst>
              <a:ext uri="{FF2B5EF4-FFF2-40B4-BE49-F238E27FC236}">
                <a16:creationId xmlns:a16="http://schemas.microsoft.com/office/drawing/2014/main" id="{2608179F-0065-4C74-B36A-EDA25A63BFF3}"/>
              </a:ext>
            </a:extLst>
          </p:cNvPr>
          <p:cNvPicPr>
            <a:picLocks noChangeAspect="1"/>
          </p:cNvPicPr>
          <p:nvPr/>
        </p:nvPicPr>
        <p:blipFill>
          <a:blip r:embed="rId10"/>
          <a:stretch>
            <a:fillRect/>
          </a:stretch>
        </p:blipFill>
        <p:spPr>
          <a:xfrm>
            <a:off x="3267591" y="5043128"/>
            <a:ext cx="1086695" cy="1304035"/>
          </a:xfrm>
          <a:prstGeom prst="rect">
            <a:avLst/>
          </a:prstGeom>
        </p:spPr>
      </p:pic>
      <p:sp>
        <p:nvSpPr>
          <p:cNvPr id="79" name="矢印: 右 78">
            <a:extLst>
              <a:ext uri="{FF2B5EF4-FFF2-40B4-BE49-F238E27FC236}">
                <a16:creationId xmlns:a16="http://schemas.microsoft.com/office/drawing/2014/main" id="{E53AD5A5-D47D-42ED-A825-B3AD1989BF15}"/>
              </a:ext>
            </a:extLst>
          </p:cNvPr>
          <p:cNvSpPr/>
          <p:nvPr/>
        </p:nvSpPr>
        <p:spPr>
          <a:xfrm rot="20340339">
            <a:off x="1426202" y="5262701"/>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矢印: 右 81">
            <a:extLst>
              <a:ext uri="{FF2B5EF4-FFF2-40B4-BE49-F238E27FC236}">
                <a16:creationId xmlns:a16="http://schemas.microsoft.com/office/drawing/2014/main" id="{61114E77-A33F-4CEE-8E15-37097C70E3C0}"/>
              </a:ext>
            </a:extLst>
          </p:cNvPr>
          <p:cNvSpPr/>
          <p:nvPr/>
        </p:nvSpPr>
        <p:spPr>
          <a:xfrm rot="20340339">
            <a:off x="3411710" y="4340601"/>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9" name="図 38">
            <a:extLst>
              <a:ext uri="{FF2B5EF4-FFF2-40B4-BE49-F238E27FC236}">
                <a16:creationId xmlns:a16="http://schemas.microsoft.com/office/drawing/2014/main" id="{42D0031B-226A-4EC3-9056-CF26F77454F0}"/>
              </a:ext>
            </a:extLst>
          </p:cNvPr>
          <p:cNvPicPr>
            <a:picLocks noChangeAspect="1"/>
          </p:cNvPicPr>
          <p:nvPr/>
        </p:nvPicPr>
        <p:blipFill>
          <a:blip r:embed="rId11"/>
          <a:stretch>
            <a:fillRect/>
          </a:stretch>
        </p:blipFill>
        <p:spPr>
          <a:xfrm>
            <a:off x="4171323" y="1928834"/>
            <a:ext cx="1408969" cy="2384945"/>
          </a:xfrm>
          <a:prstGeom prst="rect">
            <a:avLst/>
          </a:prstGeom>
        </p:spPr>
      </p:pic>
      <p:sp>
        <p:nvSpPr>
          <p:cNvPr id="85" name="テキスト ボックス 84">
            <a:extLst>
              <a:ext uri="{FF2B5EF4-FFF2-40B4-BE49-F238E27FC236}">
                <a16:creationId xmlns:a16="http://schemas.microsoft.com/office/drawing/2014/main" id="{0AAA4AA9-6048-4D99-9FE7-FD75337AF5A3}"/>
              </a:ext>
            </a:extLst>
          </p:cNvPr>
          <p:cNvSpPr txBox="1"/>
          <p:nvPr/>
        </p:nvSpPr>
        <p:spPr>
          <a:xfrm>
            <a:off x="138774" y="3953535"/>
            <a:ext cx="1681156" cy="781752"/>
          </a:xfrm>
          <a:prstGeom prst="rect">
            <a:avLst/>
          </a:prstGeom>
          <a:noFill/>
        </p:spPr>
        <p:txBody>
          <a:bodyPr wrap="square">
            <a:spAutoFit/>
          </a:bodyPr>
          <a:lstStyle/>
          <a:p>
            <a:pPr eaLnBrk="1" hangingPunct="1">
              <a:lnSpc>
                <a:spcPct val="70000"/>
              </a:lnSpc>
              <a:spcBef>
                <a:spcPct val="0"/>
              </a:spcBef>
              <a:buFontTx/>
              <a:buNone/>
            </a:pPr>
            <a:r>
              <a:rPr lang="en-US" altLang="ja-JP" sz="3200" b="1" dirty="0">
                <a:latin typeface="MS UI Gothic" panose="020B0600070205080204" pitchFamily="50" charset="-128"/>
                <a:ea typeface="MS UI Gothic" panose="020B0600070205080204" pitchFamily="50" charset="-128"/>
              </a:rPr>
              <a:t>comma mark</a:t>
            </a:r>
            <a:endParaRPr lang="ja-JP" altLang="en-US" sz="3200" b="1" dirty="0">
              <a:latin typeface="MS UI Gothic" panose="020B0600070205080204" pitchFamily="50" charset="-128"/>
              <a:ea typeface="MS UI Gothic" panose="020B0600070205080204" pitchFamily="50" charset="-128"/>
            </a:endParaRPr>
          </a:p>
        </p:txBody>
      </p:sp>
      <p:sp>
        <p:nvSpPr>
          <p:cNvPr id="86" name="テキスト ボックス 85">
            <a:extLst>
              <a:ext uri="{FF2B5EF4-FFF2-40B4-BE49-F238E27FC236}">
                <a16:creationId xmlns:a16="http://schemas.microsoft.com/office/drawing/2014/main" id="{1C67982E-89B3-4E05-B3AA-40E3C776C841}"/>
              </a:ext>
            </a:extLst>
          </p:cNvPr>
          <p:cNvSpPr txBox="1"/>
          <p:nvPr/>
        </p:nvSpPr>
        <p:spPr>
          <a:xfrm>
            <a:off x="622541" y="2790917"/>
            <a:ext cx="3232742" cy="437043"/>
          </a:xfrm>
          <a:prstGeom prst="rect">
            <a:avLst/>
          </a:prstGeom>
          <a:noFill/>
        </p:spPr>
        <p:txBody>
          <a:bodyPr wrap="square">
            <a:spAutoFit/>
          </a:bodyPr>
          <a:lstStyle/>
          <a:p>
            <a:pPr eaLnBrk="1" hangingPunct="1">
              <a:lnSpc>
                <a:spcPct val="70000"/>
              </a:lnSpc>
              <a:spcBef>
                <a:spcPct val="0"/>
              </a:spcBef>
              <a:buFontTx/>
              <a:buNone/>
            </a:pPr>
            <a:r>
              <a:rPr lang="en-US" altLang="ja-JP" sz="3200" b="1" dirty="0">
                <a:latin typeface="MS UI Gothic" panose="020B0600070205080204" pitchFamily="50" charset="-128"/>
                <a:ea typeface="MS UI Gothic" panose="020B0600070205080204" pitchFamily="50" charset="-128"/>
              </a:rPr>
              <a:t>five-color banner</a:t>
            </a:r>
            <a:endParaRPr lang="ja-JP" altLang="en-US" sz="3200" b="1" dirty="0">
              <a:latin typeface="MS UI Gothic" panose="020B0600070205080204" pitchFamily="50" charset="-128"/>
              <a:ea typeface="MS UI Gothic" panose="020B0600070205080204" pitchFamily="50" charset="-128"/>
            </a:endParaRPr>
          </a:p>
        </p:txBody>
      </p:sp>
      <p:sp>
        <p:nvSpPr>
          <p:cNvPr id="87" name="テキスト ボックス 86">
            <a:extLst>
              <a:ext uri="{FF2B5EF4-FFF2-40B4-BE49-F238E27FC236}">
                <a16:creationId xmlns:a16="http://schemas.microsoft.com/office/drawing/2014/main" id="{ECA62159-5346-4260-A784-954EEE9F8AE1}"/>
              </a:ext>
            </a:extLst>
          </p:cNvPr>
          <p:cNvSpPr txBox="1"/>
          <p:nvPr/>
        </p:nvSpPr>
        <p:spPr>
          <a:xfrm>
            <a:off x="4048644" y="4327555"/>
            <a:ext cx="3128226" cy="1945148"/>
          </a:xfrm>
          <a:prstGeom prst="rect">
            <a:avLst/>
          </a:prstGeom>
          <a:noFill/>
        </p:spPr>
        <p:txBody>
          <a:bodyPr wrap="square">
            <a:spAutoFit/>
          </a:bodyPr>
          <a:lstStyle/>
          <a:p>
            <a:pPr eaLnBrk="1" hangingPunct="1">
              <a:lnSpc>
                <a:spcPct val="70000"/>
              </a:lnSpc>
              <a:spcBef>
                <a:spcPct val="0"/>
              </a:spcBef>
              <a:buFontTx/>
              <a:buNone/>
            </a:pPr>
            <a:r>
              <a:rPr lang="en-US" altLang="ja-JP" sz="4000" b="1" dirty="0">
                <a:highlight>
                  <a:srgbClr val="00FFFF"/>
                </a:highlight>
                <a:latin typeface="MS UI Gothic" panose="020B0600070205080204" pitchFamily="50" charset="-128"/>
                <a:ea typeface="MS UI Gothic" panose="020B0600070205080204" pitchFamily="50" charset="-128"/>
              </a:rPr>
              <a:t>a deer antler</a:t>
            </a:r>
          </a:p>
          <a:p>
            <a:pPr marL="571500" indent="-571500" eaLnBrk="1" hangingPunct="1">
              <a:lnSpc>
                <a:spcPct val="70000"/>
              </a:lnSpc>
              <a:spcBef>
                <a:spcPct val="0"/>
              </a:spcBef>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horn</a:t>
            </a:r>
          </a:p>
          <a:p>
            <a:pPr marL="1028700" lvl="1" indent="-571500">
              <a:lnSpc>
                <a:spcPct val="70000"/>
              </a:lnSpc>
              <a:spcBef>
                <a:spcPct val="0"/>
              </a:spcBef>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corner</a:t>
            </a:r>
          </a:p>
          <a:p>
            <a:pPr marL="1028700" lvl="1" indent="-571500">
              <a:lnSpc>
                <a:spcPct val="70000"/>
              </a:lnSpc>
              <a:spcBef>
                <a:spcPct val="0"/>
              </a:spcBef>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angle</a:t>
            </a:r>
            <a:endParaRPr lang="ja-JP" altLang="en-US" sz="4000" b="1" dirty="0">
              <a:solidFill>
                <a:srgbClr val="FF0000"/>
              </a:solidFill>
              <a:latin typeface="MS UI Gothic" panose="020B0600070205080204" pitchFamily="50" charset="-128"/>
              <a:ea typeface="MS UI Gothic" panose="020B0600070205080204" pitchFamily="50" charset="-128"/>
            </a:endParaRPr>
          </a:p>
        </p:txBody>
      </p:sp>
      <p:sp>
        <p:nvSpPr>
          <p:cNvPr id="88" name="矢印: 右 87">
            <a:extLst>
              <a:ext uri="{FF2B5EF4-FFF2-40B4-BE49-F238E27FC236}">
                <a16:creationId xmlns:a16="http://schemas.microsoft.com/office/drawing/2014/main" id="{36C3F38F-9974-4D59-BEA1-F476AB3D6C02}"/>
              </a:ext>
            </a:extLst>
          </p:cNvPr>
          <p:cNvSpPr/>
          <p:nvPr/>
        </p:nvSpPr>
        <p:spPr>
          <a:xfrm>
            <a:off x="3521187" y="6216025"/>
            <a:ext cx="3228303" cy="4278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吹き出し: 四角形 90">
            <a:extLst>
              <a:ext uri="{FF2B5EF4-FFF2-40B4-BE49-F238E27FC236}">
                <a16:creationId xmlns:a16="http://schemas.microsoft.com/office/drawing/2014/main" id="{8F78C0F3-FBB7-4371-B1D3-28BA9D468E14}"/>
              </a:ext>
            </a:extLst>
          </p:cNvPr>
          <p:cNvSpPr/>
          <p:nvPr/>
        </p:nvSpPr>
        <p:spPr>
          <a:xfrm>
            <a:off x="114465" y="1462355"/>
            <a:ext cx="3740818" cy="1200330"/>
          </a:xfrm>
          <a:prstGeom prst="wedgeRectCallout">
            <a:avLst>
              <a:gd name="adj1" fmla="val 59052"/>
              <a:gd name="adj2" fmla="val 2302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3200" dirty="0">
                <a:solidFill>
                  <a:schemeClr val="tx1"/>
                </a:solidFill>
                <a:latin typeface="MS UI Gothic" panose="020B0600070205080204" pitchFamily="50" charset="-128"/>
                <a:ea typeface="MS UI Gothic" panose="020B0600070205080204" pitchFamily="50" charset="-128"/>
              </a:rPr>
              <a:t>a form in which multiple comma marks are combined</a:t>
            </a:r>
          </a:p>
        </p:txBody>
      </p:sp>
      <p:sp>
        <p:nvSpPr>
          <p:cNvPr id="2" name="楕円 1">
            <a:extLst>
              <a:ext uri="{FF2B5EF4-FFF2-40B4-BE49-F238E27FC236}">
                <a16:creationId xmlns:a16="http://schemas.microsoft.com/office/drawing/2014/main" id="{A9673A27-36B8-46F0-856B-CC37512EEE2B}"/>
              </a:ext>
            </a:extLst>
          </p:cNvPr>
          <p:cNvSpPr/>
          <p:nvPr/>
        </p:nvSpPr>
        <p:spPr>
          <a:xfrm>
            <a:off x="6018662" y="1840829"/>
            <a:ext cx="1425042" cy="518428"/>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9AB663F7-77F0-4696-828C-CDE82C3DF82E}"/>
              </a:ext>
            </a:extLst>
          </p:cNvPr>
          <p:cNvSpPr/>
          <p:nvPr/>
        </p:nvSpPr>
        <p:spPr>
          <a:xfrm rot="9165867">
            <a:off x="5263340" y="2266053"/>
            <a:ext cx="777412" cy="5437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31297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24C15D4-06F3-485A-8C14-69338E4E2447}"/>
              </a:ext>
            </a:extLst>
          </p:cNvPr>
          <p:cNvPicPr>
            <a:picLocks noChangeAspect="1"/>
          </p:cNvPicPr>
          <p:nvPr/>
        </p:nvPicPr>
        <p:blipFill>
          <a:blip r:embed="rId2"/>
          <a:stretch>
            <a:fillRect/>
          </a:stretch>
        </p:blipFill>
        <p:spPr>
          <a:xfrm>
            <a:off x="2665042" y="1758533"/>
            <a:ext cx="1438275" cy="1181100"/>
          </a:xfrm>
          <a:prstGeom prst="rect">
            <a:avLst/>
          </a:prstGeom>
        </p:spPr>
      </p:pic>
      <p:pic>
        <p:nvPicPr>
          <p:cNvPr id="3" name="図 2">
            <a:extLst>
              <a:ext uri="{FF2B5EF4-FFF2-40B4-BE49-F238E27FC236}">
                <a16:creationId xmlns:a16="http://schemas.microsoft.com/office/drawing/2014/main" id="{F5D705AA-0D49-46C6-B22D-FB5D12D0C26D}"/>
              </a:ext>
            </a:extLst>
          </p:cNvPr>
          <p:cNvPicPr>
            <a:picLocks noChangeAspect="1"/>
          </p:cNvPicPr>
          <p:nvPr/>
        </p:nvPicPr>
        <p:blipFill>
          <a:blip r:embed="rId3"/>
          <a:stretch>
            <a:fillRect/>
          </a:stretch>
        </p:blipFill>
        <p:spPr>
          <a:xfrm>
            <a:off x="0" y="1334"/>
            <a:ext cx="9144000" cy="461905"/>
          </a:xfrm>
          <a:prstGeom prst="rect">
            <a:avLst/>
          </a:prstGeom>
        </p:spPr>
      </p:pic>
      <p:pic>
        <p:nvPicPr>
          <p:cNvPr id="4" name="図 3" descr="ロゴ, アイコン&#10;&#10;自動的に生成された説明">
            <a:extLst>
              <a:ext uri="{FF2B5EF4-FFF2-40B4-BE49-F238E27FC236}">
                <a16:creationId xmlns:a16="http://schemas.microsoft.com/office/drawing/2014/main" id="{D178CF43-ED74-449A-BAC6-9A96C41715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9355" y="4340029"/>
            <a:ext cx="2343351" cy="2343351"/>
          </a:xfrm>
          <a:prstGeom prst="rect">
            <a:avLst/>
          </a:prstGeom>
        </p:spPr>
      </p:pic>
      <p:sp>
        <p:nvSpPr>
          <p:cNvPr id="5" name="テキスト ボックス 4">
            <a:extLst>
              <a:ext uri="{FF2B5EF4-FFF2-40B4-BE49-F238E27FC236}">
                <a16:creationId xmlns:a16="http://schemas.microsoft.com/office/drawing/2014/main" id="{6EAA6DD5-EFDC-4F1F-8241-021EEF83EAE2}"/>
              </a:ext>
            </a:extLst>
          </p:cNvPr>
          <p:cNvSpPr txBox="1"/>
          <p:nvPr/>
        </p:nvSpPr>
        <p:spPr>
          <a:xfrm>
            <a:off x="3162300" y="1215444"/>
            <a:ext cx="6299200"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https://commons.wikimedia.org/wiki/File:Hidari_mitsudomoe.svg</a:t>
            </a:r>
          </a:p>
          <a:p>
            <a:r>
              <a:rPr lang="ja-JP" altLang="en-US" sz="1200" dirty="0">
                <a:latin typeface="MS UI Gothic" panose="020B0600070205080204" pitchFamily="50" charset="-128"/>
                <a:ea typeface="MS UI Gothic" panose="020B0600070205080204" pitchFamily="50" charset="-128"/>
              </a:rPr>
              <a:t>CC BY-SA 3.0 &lt;http://creativecommons.org/licenses/by-sa/3.0/&gt;, via Wikimedia Commons</a:t>
            </a:r>
          </a:p>
        </p:txBody>
      </p:sp>
      <p:pic>
        <p:nvPicPr>
          <p:cNvPr id="8194" name="Picture 2">
            <a:extLst>
              <a:ext uri="{FF2B5EF4-FFF2-40B4-BE49-F238E27FC236}">
                <a16:creationId xmlns:a16="http://schemas.microsoft.com/office/drawing/2014/main" id="{A9D79E6A-BE97-491D-A0DF-D586174DF7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94365" y="1658706"/>
            <a:ext cx="2006598" cy="201177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a:extLst>
              <a:ext uri="{FF2B5EF4-FFF2-40B4-BE49-F238E27FC236}">
                <a16:creationId xmlns:a16="http://schemas.microsoft.com/office/drawing/2014/main" id="{E01485C9-20D5-4EBC-868E-4EB7F81F4E5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4045012">
            <a:off x="317500" y="1500869"/>
            <a:ext cx="1821037" cy="1821037"/>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5C8AD566-2C33-4E96-835F-662699B56E76}"/>
              </a:ext>
            </a:extLst>
          </p:cNvPr>
          <p:cNvSpPr txBox="1"/>
          <p:nvPr/>
        </p:nvSpPr>
        <p:spPr>
          <a:xfrm>
            <a:off x="0" y="1039204"/>
            <a:ext cx="5343838" cy="461665"/>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https://commons.wikimedia.org/wiki/File:Japanese_Crest_Futatsudomoe_1.svg</a:t>
            </a:r>
          </a:p>
          <a:p>
            <a:r>
              <a:rPr lang="ja-JP" altLang="en-US" sz="1200" dirty="0">
                <a:latin typeface="MS UI Gothic" panose="020B0600070205080204" pitchFamily="50" charset="-128"/>
                <a:ea typeface="MS UI Gothic" panose="020B0600070205080204" pitchFamily="50" charset="-128"/>
              </a:rPr>
              <a:t>Los688, Public domain, via Wikimedia Commons</a:t>
            </a:r>
          </a:p>
        </p:txBody>
      </p:sp>
      <p:pic>
        <p:nvPicPr>
          <p:cNvPr id="8198" name="Picture 6">
            <a:extLst>
              <a:ext uri="{FF2B5EF4-FFF2-40B4-BE49-F238E27FC236}">
                <a16:creationId xmlns:a16="http://schemas.microsoft.com/office/drawing/2014/main" id="{6D6B2044-B8E9-4F43-ABEA-ED8EA13228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276" y="3518338"/>
            <a:ext cx="1948291" cy="2922437"/>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直線コネクタ 10">
            <a:extLst>
              <a:ext uri="{FF2B5EF4-FFF2-40B4-BE49-F238E27FC236}">
                <a16:creationId xmlns:a16="http://schemas.microsoft.com/office/drawing/2014/main" id="{379ADF64-E004-4142-9957-1519CB5EA04F}"/>
              </a:ext>
            </a:extLst>
          </p:cNvPr>
          <p:cNvCxnSpPr>
            <a:cxnSpLocks/>
          </p:cNvCxnSpPr>
          <p:nvPr/>
        </p:nvCxnSpPr>
        <p:spPr>
          <a:xfrm flipH="1">
            <a:off x="637497" y="1809431"/>
            <a:ext cx="409552" cy="96024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207911AD-B739-46C1-A735-C4C18C369B33}"/>
              </a:ext>
            </a:extLst>
          </p:cNvPr>
          <p:cNvCxnSpPr>
            <a:cxnSpLocks/>
          </p:cNvCxnSpPr>
          <p:nvPr/>
        </p:nvCxnSpPr>
        <p:spPr>
          <a:xfrm flipH="1">
            <a:off x="1239422" y="2006474"/>
            <a:ext cx="543160" cy="1079326"/>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05CF4477-317A-4502-8F63-F8B8D10347FF}"/>
              </a:ext>
            </a:extLst>
          </p:cNvPr>
          <p:cNvCxnSpPr>
            <a:cxnSpLocks/>
          </p:cNvCxnSpPr>
          <p:nvPr/>
        </p:nvCxnSpPr>
        <p:spPr>
          <a:xfrm flipH="1">
            <a:off x="1067066" y="1755239"/>
            <a:ext cx="543251" cy="0"/>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A69F86C7-F8A6-427E-8BFC-7295090BE3DB}"/>
              </a:ext>
            </a:extLst>
          </p:cNvPr>
          <p:cNvCxnSpPr>
            <a:cxnSpLocks/>
          </p:cNvCxnSpPr>
          <p:nvPr/>
        </p:nvCxnSpPr>
        <p:spPr>
          <a:xfrm flipH="1" flipV="1">
            <a:off x="734491" y="3080961"/>
            <a:ext cx="493527" cy="9677"/>
          </a:xfrm>
          <a:prstGeom prst="line">
            <a:avLst/>
          </a:prstGeom>
          <a:ln w="1524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2CC169D7-9AD7-4C8A-A212-671F6CB04A0D}"/>
              </a:ext>
            </a:extLst>
          </p:cNvPr>
          <p:cNvCxnSpPr>
            <a:cxnSpLocks/>
          </p:cNvCxnSpPr>
          <p:nvPr/>
        </p:nvCxnSpPr>
        <p:spPr>
          <a:xfrm flipH="1">
            <a:off x="7211863" y="3463746"/>
            <a:ext cx="1298336"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9D0ADBD9-5D42-4799-9915-305D33DF4650}"/>
              </a:ext>
            </a:extLst>
          </p:cNvPr>
          <p:cNvCxnSpPr>
            <a:cxnSpLocks/>
          </p:cNvCxnSpPr>
          <p:nvPr/>
        </p:nvCxnSpPr>
        <p:spPr>
          <a:xfrm flipH="1">
            <a:off x="7110263" y="2021355"/>
            <a:ext cx="952166"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A9A5D3A5-8DC8-48E4-8956-0921C3B9CC8D}"/>
              </a:ext>
            </a:extLst>
          </p:cNvPr>
          <p:cNvCxnSpPr>
            <a:cxnSpLocks/>
          </p:cNvCxnSpPr>
          <p:nvPr/>
        </p:nvCxnSpPr>
        <p:spPr>
          <a:xfrm flipV="1">
            <a:off x="8669501" y="1974318"/>
            <a:ext cx="0" cy="910723"/>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6437A0FF-B452-49E0-A050-139160F63610}"/>
              </a:ext>
            </a:extLst>
          </p:cNvPr>
          <p:cNvCxnSpPr>
            <a:cxnSpLocks/>
          </p:cNvCxnSpPr>
          <p:nvPr/>
        </p:nvCxnSpPr>
        <p:spPr>
          <a:xfrm flipV="1">
            <a:off x="7211863" y="2664591"/>
            <a:ext cx="0" cy="733235"/>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65B2400-6DFE-4BD5-AC03-4104A2CF2C84}"/>
              </a:ext>
            </a:extLst>
          </p:cNvPr>
          <p:cNvCxnSpPr>
            <a:cxnSpLocks/>
          </p:cNvCxnSpPr>
          <p:nvPr/>
        </p:nvCxnSpPr>
        <p:spPr>
          <a:xfrm flipV="1">
            <a:off x="8062429" y="1971794"/>
            <a:ext cx="0" cy="627528"/>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6654574F-CB29-46D8-A554-EA2AA03926BA}"/>
              </a:ext>
            </a:extLst>
          </p:cNvPr>
          <p:cNvCxnSpPr>
            <a:cxnSpLocks/>
          </p:cNvCxnSpPr>
          <p:nvPr/>
        </p:nvCxnSpPr>
        <p:spPr>
          <a:xfrm flipH="1">
            <a:off x="8136101" y="2942465"/>
            <a:ext cx="533400" cy="0"/>
          </a:xfrm>
          <a:prstGeom prst="line">
            <a:avLst/>
          </a:prstGeom>
          <a:ln w="165100" cap="rnd">
            <a:solidFill>
              <a:srgbClr val="FF0000">
                <a:alpha val="70000"/>
              </a:srgbClr>
            </a:solidFill>
          </a:ln>
        </p:spPr>
        <p:style>
          <a:lnRef idx="1">
            <a:schemeClr val="accent1"/>
          </a:lnRef>
          <a:fillRef idx="0">
            <a:schemeClr val="accent1"/>
          </a:fillRef>
          <a:effectRef idx="0">
            <a:schemeClr val="accent1"/>
          </a:effectRef>
          <a:fontRef idx="minor">
            <a:schemeClr val="tx1"/>
          </a:fontRef>
        </p:style>
      </p:cxnSp>
      <p:pic>
        <p:nvPicPr>
          <p:cNvPr id="37" name="図 36">
            <a:extLst>
              <a:ext uri="{FF2B5EF4-FFF2-40B4-BE49-F238E27FC236}">
                <a16:creationId xmlns:a16="http://schemas.microsoft.com/office/drawing/2014/main" id="{6B1B69EB-B9B4-4F15-AE5F-06AB12B319D0}"/>
              </a:ext>
            </a:extLst>
          </p:cNvPr>
          <p:cNvPicPr>
            <a:picLocks noChangeAspect="1"/>
          </p:cNvPicPr>
          <p:nvPr/>
        </p:nvPicPr>
        <p:blipFill>
          <a:blip r:embed="rId8"/>
          <a:stretch>
            <a:fillRect/>
          </a:stretch>
        </p:blipFill>
        <p:spPr>
          <a:xfrm>
            <a:off x="0" y="442134"/>
            <a:ext cx="9144000" cy="486655"/>
          </a:xfrm>
          <a:prstGeom prst="rect">
            <a:avLst/>
          </a:prstGeom>
        </p:spPr>
      </p:pic>
      <p:sp>
        <p:nvSpPr>
          <p:cNvPr id="41" name="矢印: 右 40">
            <a:extLst>
              <a:ext uri="{FF2B5EF4-FFF2-40B4-BE49-F238E27FC236}">
                <a16:creationId xmlns:a16="http://schemas.microsoft.com/office/drawing/2014/main" id="{3E1629AC-3937-48AD-9C7E-A7771DA22B80}"/>
              </a:ext>
            </a:extLst>
          </p:cNvPr>
          <p:cNvSpPr/>
          <p:nvPr/>
        </p:nvSpPr>
        <p:spPr>
          <a:xfrm>
            <a:off x="2203313" y="192089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9" name="図 38">
            <a:extLst>
              <a:ext uri="{FF2B5EF4-FFF2-40B4-BE49-F238E27FC236}">
                <a16:creationId xmlns:a16="http://schemas.microsoft.com/office/drawing/2014/main" id="{7A0CD14C-308E-4C1E-BB7A-D9D17ADBCBC8}"/>
              </a:ext>
            </a:extLst>
          </p:cNvPr>
          <p:cNvPicPr>
            <a:picLocks noChangeAspect="1"/>
          </p:cNvPicPr>
          <p:nvPr/>
        </p:nvPicPr>
        <p:blipFill>
          <a:blip r:embed="rId9"/>
          <a:stretch>
            <a:fillRect/>
          </a:stretch>
        </p:blipFill>
        <p:spPr>
          <a:xfrm>
            <a:off x="4440258" y="1768225"/>
            <a:ext cx="1870075" cy="1567102"/>
          </a:xfrm>
          <a:prstGeom prst="rect">
            <a:avLst/>
          </a:prstGeom>
        </p:spPr>
      </p:pic>
      <p:sp>
        <p:nvSpPr>
          <p:cNvPr id="42" name="矢印: 右 41">
            <a:extLst>
              <a:ext uri="{FF2B5EF4-FFF2-40B4-BE49-F238E27FC236}">
                <a16:creationId xmlns:a16="http://schemas.microsoft.com/office/drawing/2014/main" id="{3D419A72-F1CF-4F32-A143-29EDA9342EB1}"/>
              </a:ext>
            </a:extLst>
          </p:cNvPr>
          <p:cNvSpPr/>
          <p:nvPr/>
        </p:nvSpPr>
        <p:spPr>
          <a:xfrm rot="9735031">
            <a:off x="6109768" y="2380012"/>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255E6FF9-2A52-46D3-9BBC-276CEC8223BA}"/>
              </a:ext>
            </a:extLst>
          </p:cNvPr>
          <p:cNvSpPr txBox="1"/>
          <p:nvPr/>
        </p:nvSpPr>
        <p:spPr>
          <a:xfrm>
            <a:off x="2273837" y="3378257"/>
            <a:ext cx="5110796" cy="1963614"/>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5 comma-shaped figures</a:t>
            </a:r>
          </a:p>
          <a:p>
            <a:pPr marL="457200" indent="-457200">
              <a:lnSpc>
                <a:spcPct val="8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rPr>
              <a:t>Five-</a:t>
            </a:r>
            <a:r>
              <a:rPr lang="en-US" altLang="ja-JP" sz="3600" dirty="0">
                <a:highlight>
                  <a:srgbClr val="FFFF00"/>
                </a:highlight>
                <a:latin typeface="MS UI Gothic" panose="020B0600070205080204" pitchFamily="50" charset="-128"/>
                <a:ea typeface="MS UI Gothic" panose="020B0600070205080204" pitchFamily="50" charset="-128"/>
              </a:rPr>
              <a:t>color</a:t>
            </a:r>
            <a:r>
              <a:rPr lang="en-US" altLang="ja-JP" sz="3600" dirty="0">
                <a:latin typeface="MS UI Gothic" panose="020B0600070205080204" pitchFamily="50" charset="-128"/>
                <a:ea typeface="MS UI Gothic" panose="020B0600070205080204" pitchFamily="50" charset="-128"/>
              </a:rPr>
              <a:t> windsock</a:t>
            </a:r>
          </a:p>
          <a:p>
            <a:pPr>
              <a:lnSpc>
                <a:spcPct val="80000"/>
              </a:lnSpc>
            </a:pPr>
            <a:r>
              <a:rPr lang="en-US" altLang="ja-JP" sz="3600" dirty="0">
                <a:latin typeface="MS UI Gothic" panose="020B0600070205080204" pitchFamily="50" charset="-128"/>
                <a:ea typeface="MS UI Gothic" panose="020B0600070205080204" pitchFamily="50" charset="-128"/>
              </a:rPr>
              <a:t>	(amulet against evil)</a:t>
            </a:r>
          </a:p>
          <a:p>
            <a:pPr>
              <a:lnSpc>
                <a:spcPct val="80000"/>
              </a:lnSpc>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color</a:t>
            </a:r>
            <a:endParaRPr lang="en-US" altLang="ja-JP" sz="3600" b="1" dirty="0">
              <a:solidFill>
                <a:srgbClr val="FF0000"/>
              </a:solidFill>
              <a:latin typeface="MS UI Gothic" panose="020B0600070205080204" pitchFamily="50" charset="-128"/>
              <a:ea typeface="MS UI Gothic" panose="020B0600070205080204" pitchFamily="50" charset="-128"/>
            </a:endParaRPr>
          </a:p>
        </p:txBody>
      </p:sp>
      <p:sp>
        <p:nvSpPr>
          <p:cNvPr id="47" name="楕円 46">
            <a:extLst>
              <a:ext uri="{FF2B5EF4-FFF2-40B4-BE49-F238E27FC236}">
                <a16:creationId xmlns:a16="http://schemas.microsoft.com/office/drawing/2014/main" id="{D7876634-608A-48B3-B74D-609AA2D93BC2}"/>
              </a:ext>
            </a:extLst>
          </p:cNvPr>
          <p:cNvSpPr/>
          <p:nvPr/>
        </p:nvSpPr>
        <p:spPr>
          <a:xfrm>
            <a:off x="477841" y="3909988"/>
            <a:ext cx="1922460" cy="1307469"/>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角丸四角形 3">
            <a:extLst>
              <a:ext uri="{FF2B5EF4-FFF2-40B4-BE49-F238E27FC236}">
                <a16:creationId xmlns:a16="http://schemas.microsoft.com/office/drawing/2014/main" id="{6762404F-B7A1-4D9E-A562-AFE357134D5A}"/>
              </a:ext>
            </a:extLst>
          </p:cNvPr>
          <p:cNvSpPr/>
          <p:nvPr/>
        </p:nvSpPr>
        <p:spPr>
          <a:xfrm>
            <a:off x="2119543" y="5352867"/>
            <a:ext cx="933846" cy="55650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fire</a:t>
            </a:r>
          </a:p>
          <a:p>
            <a:pPr algn="ctr">
              <a:defRPr/>
            </a:pPr>
            <a:r>
              <a:rPr lang="ja-JP" altLang="en-US" sz="2000" dirty="0"/>
              <a:t>火</a:t>
            </a:r>
          </a:p>
        </p:txBody>
      </p:sp>
      <p:sp>
        <p:nvSpPr>
          <p:cNvPr id="53" name="角丸四角形 4">
            <a:extLst>
              <a:ext uri="{FF2B5EF4-FFF2-40B4-BE49-F238E27FC236}">
                <a16:creationId xmlns:a16="http://schemas.microsoft.com/office/drawing/2014/main" id="{09A8932A-E745-4438-BA27-F670F2BBC5C4}"/>
              </a:ext>
            </a:extLst>
          </p:cNvPr>
          <p:cNvSpPr/>
          <p:nvPr/>
        </p:nvSpPr>
        <p:spPr>
          <a:xfrm>
            <a:off x="3045575" y="5376669"/>
            <a:ext cx="932263" cy="556503"/>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water</a:t>
            </a:r>
          </a:p>
          <a:p>
            <a:pPr algn="ctr">
              <a:defRPr/>
            </a:pPr>
            <a:r>
              <a:rPr lang="ja-JP" altLang="en-US" sz="2000" dirty="0"/>
              <a:t>水</a:t>
            </a:r>
          </a:p>
        </p:txBody>
      </p:sp>
      <p:sp>
        <p:nvSpPr>
          <p:cNvPr id="54" name="角丸四角形 5">
            <a:extLst>
              <a:ext uri="{FF2B5EF4-FFF2-40B4-BE49-F238E27FC236}">
                <a16:creationId xmlns:a16="http://schemas.microsoft.com/office/drawing/2014/main" id="{C2151A56-36A5-4922-9B08-BC0EC19BE630}"/>
              </a:ext>
            </a:extLst>
          </p:cNvPr>
          <p:cNvSpPr/>
          <p:nvPr/>
        </p:nvSpPr>
        <p:spPr>
          <a:xfrm>
            <a:off x="3980613" y="5376669"/>
            <a:ext cx="933846" cy="5565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tree</a:t>
            </a:r>
          </a:p>
          <a:p>
            <a:pPr algn="ctr">
              <a:defRPr/>
            </a:pPr>
            <a:r>
              <a:rPr lang="ja-JP" altLang="en-US" sz="2000" dirty="0"/>
              <a:t>木</a:t>
            </a:r>
          </a:p>
        </p:txBody>
      </p:sp>
      <p:sp>
        <p:nvSpPr>
          <p:cNvPr id="55" name="角丸四角形 6">
            <a:extLst>
              <a:ext uri="{FF2B5EF4-FFF2-40B4-BE49-F238E27FC236}">
                <a16:creationId xmlns:a16="http://schemas.microsoft.com/office/drawing/2014/main" id="{DD744E2C-8D1F-43AA-B435-45E8BD68668E}"/>
              </a:ext>
            </a:extLst>
          </p:cNvPr>
          <p:cNvSpPr/>
          <p:nvPr/>
        </p:nvSpPr>
        <p:spPr>
          <a:xfrm>
            <a:off x="4917238" y="5376669"/>
            <a:ext cx="933846" cy="556503"/>
          </a:xfrm>
          <a:prstGeom prst="round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metal</a:t>
            </a:r>
          </a:p>
          <a:p>
            <a:pPr algn="ctr">
              <a:defRPr/>
            </a:pPr>
            <a:r>
              <a:rPr lang="ja-JP" altLang="en-US" sz="2000" dirty="0">
                <a:solidFill>
                  <a:schemeClr val="tx1"/>
                </a:solidFill>
              </a:rPr>
              <a:t>金</a:t>
            </a:r>
          </a:p>
        </p:txBody>
      </p:sp>
      <p:sp>
        <p:nvSpPr>
          <p:cNvPr id="56" name="角丸四角形 7">
            <a:extLst>
              <a:ext uri="{FF2B5EF4-FFF2-40B4-BE49-F238E27FC236}">
                <a16:creationId xmlns:a16="http://schemas.microsoft.com/office/drawing/2014/main" id="{222BFB93-349B-4519-86FD-781F4F794B65}"/>
              </a:ext>
            </a:extLst>
          </p:cNvPr>
          <p:cNvSpPr/>
          <p:nvPr/>
        </p:nvSpPr>
        <p:spPr>
          <a:xfrm>
            <a:off x="5869737" y="5376669"/>
            <a:ext cx="932264" cy="556503"/>
          </a:xfrm>
          <a:prstGeom prst="roundRect">
            <a:avLst/>
          </a:prstGeom>
          <a:solidFill>
            <a:srgbClr val="FFFF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earth</a:t>
            </a:r>
          </a:p>
          <a:p>
            <a:pPr algn="ctr">
              <a:defRPr/>
            </a:pPr>
            <a:r>
              <a:rPr lang="ja-JP" altLang="en-US" sz="2000" dirty="0">
                <a:solidFill>
                  <a:schemeClr val="tx1"/>
                </a:solidFill>
              </a:rPr>
              <a:t>土</a:t>
            </a:r>
          </a:p>
        </p:txBody>
      </p:sp>
      <p:sp>
        <p:nvSpPr>
          <p:cNvPr id="58" name="テキスト ボックス 57">
            <a:extLst>
              <a:ext uri="{FF2B5EF4-FFF2-40B4-BE49-F238E27FC236}">
                <a16:creationId xmlns:a16="http://schemas.microsoft.com/office/drawing/2014/main" id="{A24BB8B3-29A5-48E1-ADC2-3BF4C4F29425}"/>
              </a:ext>
            </a:extLst>
          </p:cNvPr>
          <p:cNvSpPr txBox="1"/>
          <p:nvPr/>
        </p:nvSpPr>
        <p:spPr>
          <a:xfrm>
            <a:off x="2328428" y="6044780"/>
            <a:ext cx="4687179" cy="781752"/>
          </a:xfrm>
          <a:prstGeom prst="rect">
            <a:avLst/>
          </a:prstGeom>
          <a:noFill/>
        </p:spPr>
        <p:txBody>
          <a:bodyPr wrap="square">
            <a:spAutoFit/>
          </a:bodyPr>
          <a:lstStyle/>
          <a:p>
            <a:pPr eaLnBrk="1" hangingPunct="1">
              <a:lnSpc>
                <a:spcPct val="70000"/>
              </a:lnSpc>
              <a:spcBef>
                <a:spcPct val="0"/>
              </a:spcBef>
              <a:buFontTx/>
              <a:buNone/>
            </a:pPr>
            <a:r>
              <a:rPr lang="en-US" altLang="ja-JP" sz="3200" dirty="0">
                <a:latin typeface="MS UI Gothic" panose="020B0600070205080204" pitchFamily="50" charset="-128"/>
                <a:ea typeface="MS UI Gothic" panose="020B0600070205080204" pitchFamily="50" charset="-128"/>
              </a:rPr>
              <a:t>the five principal elements that compose the world</a:t>
            </a:r>
            <a:endParaRPr lang="ja-JP" altLang="en-US" sz="3200" dirty="0">
              <a:latin typeface="MS UI Gothic" panose="020B0600070205080204" pitchFamily="50" charset="-128"/>
              <a:ea typeface="MS UI Gothic" panose="020B0600070205080204" pitchFamily="50" charset="-128"/>
            </a:endParaRPr>
          </a:p>
        </p:txBody>
      </p:sp>
      <p:pic>
        <p:nvPicPr>
          <p:cNvPr id="34" name="図 33">
            <a:extLst>
              <a:ext uri="{FF2B5EF4-FFF2-40B4-BE49-F238E27FC236}">
                <a16:creationId xmlns:a16="http://schemas.microsoft.com/office/drawing/2014/main" id="{1C491463-997E-4007-AF6E-A1880D213A11}"/>
              </a:ext>
            </a:extLst>
          </p:cNvPr>
          <p:cNvPicPr>
            <a:picLocks noChangeAspect="1"/>
          </p:cNvPicPr>
          <p:nvPr/>
        </p:nvPicPr>
        <p:blipFill>
          <a:blip r:embed="rId10"/>
          <a:stretch>
            <a:fillRect/>
          </a:stretch>
        </p:blipFill>
        <p:spPr>
          <a:xfrm>
            <a:off x="3677873" y="2608228"/>
            <a:ext cx="688728" cy="826474"/>
          </a:xfrm>
          <a:prstGeom prst="rect">
            <a:avLst/>
          </a:prstGeom>
        </p:spPr>
      </p:pic>
    </p:spTree>
    <p:extLst>
      <p:ext uri="{BB962C8B-B14F-4D97-AF65-F5344CB8AC3E}">
        <p14:creationId xmlns:p14="http://schemas.microsoft.com/office/powerpoint/2010/main" val="1423494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E63FEE6-7E5D-4620-B22A-40BF11C5D692}"/>
              </a:ext>
            </a:extLst>
          </p:cNvPr>
          <p:cNvPicPr>
            <a:picLocks noChangeAspect="1"/>
          </p:cNvPicPr>
          <p:nvPr/>
        </p:nvPicPr>
        <p:blipFill>
          <a:blip r:embed="rId2"/>
          <a:stretch>
            <a:fillRect/>
          </a:stretch>
        </p:blipFill>
        <p:spPr>
          <a:xfrm>
            <a:off x="0" y="20224"/>
            <a:ext cx="9144000" cy="470458"/>
          </a:xfrm>
          <a:prstGeom prst="rect">
            <a:avLst/>
          </a:prstGeom>
        </p:spPr>
      </p:pic>
      <p:pic>
        <p:nvPicPr>
          <p:cNvPr id="4" name="図 3" descr="挿絵 が含まれている画像&#10;&#10;自動的に生成された説明">
            <a:extLst>
              <a:ext uri="{FF2B5EF4-FFF2-40B4-BE49-F238E27FC236}">
                <a16:creationId xmlns:a16="http://schemas.microsoft.com/office/drawing/2014/main" id="{3C88563D-BFCD-40E6-9D88-D047190816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08915" y="3864428"/>
            <a:ext cx="2859314" cy="2859314"/>
          </a:xfrm>
          <a:prstGeom prst="rect">
            <a:avLst/>
          </a:prstGeom>
        </p:spPr>
      </p:pic>
      <p:pic>
        <p:nvPicPr>
          <p:cNvPr id="5" name="図 4">
            <a:extLst>
              <a:ext uri="{FF2B5EF4-FFF2-40B4-BE49-F238E27FC236}">
                <a16:creationId xmlns:a16="http://schemas.microsoft.com/office/drawing/2014/main" id="{99A83FD4-4256-432A-B86C-98D5832931A3}"/>
              </a:ext>
            </a:extLst>
          </p:cNvPr>
          <p:cNvPicPr>
            <a:picLocks noChangeAspect="1"/>
          </p:cNvPicPr>
          <p:nvPr/>
        </p:nvPicPr>
        <p:blipFill>
          <a:blip r:embed="rId4"/>
          <a:stretch>
            <a:fillRect/>
          </a:stretch>
        </p:blipFill>
        <p:spPr>
          <a:xfrm>
            <a:off x="260366" y="812544"/>
            <a:ext cx="2569916" cy="3528426"/>
          </a:xfrm>
          <a:prstGeom prst="rect">
            <a:avLst/>
          </a:prstGeom>
        </p:spPr>
      </p:pic>
      <p:sp>
        <p:nvSpPr>
          <p:cNvPr id="7" name="テキスト ボックス 6">
            <a:extLst>
              <a:ext uri="{FF2B5EF4-FFF2-40B4-BE49-F238E27FC236}">
                <a16:creationId xmlns:a16="http://schemas.microsoft.com/office/drawing/2014/main" id="{F40F30D6-5A89-4588-B940-034E876D85DD}"/>
              </a:ext>
            </a:extLst>
          </p:cNvPr>
          <p:cNvSpPr txBox="1"/>
          <p:nvPr/>
        </p:nvSpPr>
        <p:spPr>
          <a:xfrm>
            <a:off x="425342" y="4840185"/>
            <a:ext cx="5423915" cy="75713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bird</a:t>
            </a:r>
            <a:r>
              <a:rPr lang="en-US" altLang="ja-JP" sz="4400" b="1" dirty="0">
                <a:latin typeface="MS UI Gothic" panose="020B0600070205080204" pitchFamily="50" charset="-128"/>
                <a:ea typeface="MS UI Gothic" panose="020B0600070205080204" pitchFamily="50" charset="-128"/>
              </a:rPr>
              <a:t>”</a:t>
            </a:r>
          </a:p>
        </p:txBody>
      </p:sp>
      <p:pic>
        <p:nvPicPr>
          <p:cNvPr id="8" name="図 7">
            <a:extLst>
              <a:ext uri="{FF2B5EF4-FFF2-40B4-BE49-F238E27FC236}">
                <a16:creationId xmlns:a16="http://schemas.microsoft.com/office/drawing/2014/main" id="{D36E11E6-C574-4BAF-9097-BE9AE71D1440}"/>
              </a:ext>
            </a:extLst>
          </p:cNvPr>
          <p:cNvPicPr>
            <a:picLocks noChangeAspect="1"/>
          </p:cNvPicPr>
          <p:nvPr/>
        </p:nvPicPr>
        <p:blipFill>
          <a:blip r:embed="rId5"/>
          <a:stretch>
            <a:fillRect/>
          </a:stretch>
        </p:blipFill>
        <p:spPr>
          <a:xfrm>
            <a:off x="2830282" y="1143905"/>
            <a:ext cx="2381571" cy="3221317"/>
          </a:xfrm>
          <a:prstGeom prst="rect">
            <a:avLst/>
          </a:prstGeom>
        </p:spPr>
      </p:pic>
      <p:sp>
        <p:nvSpPr>
          <p:cNvPr id="9" name="矢印: 右 8">
            <a:extLst>
              <a:ext uri="{FF2B5EF4-FFF2-40B4-BE49-F238E27FC236}">
                <a16:creationId xmlns:a16="http://schemas.microsoft.com/office/drawing/2014/main" id="{0C3BEDAF-8591-4A47-83C9-D0035A205FAD}"/>
              </a:ext>
            </a:extLst>
          </p:cNvPr>
          <p:cNvSpPr/>
          <p:nvPr/>
        </p:nvSpPr>
        <p:spPr>
          <a:xfrm rot="2201471">
            <a:off x="5339640" y="3785069"/>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803616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3263</TotalTime>
  <Words>330</Words>
  <Application>Microsoft Office PowerPoint</Application>
  <PresentationFormat>画面に合わせる (4:3)</PresentationFormat>
  <Paragraphs>37</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MS UI Gothic</vt:lpstr>
      <vt:lpstr>游ゴシック</vt:lpstr>
      <vt:lpstr>Arial</vt:lpstr>
      <vt:lpstr>Calibri</vt:lpstr>
      <vt:lpstr>Calibri Light</vt:lpstr>
      <vt:lpstr>Wingdings</vt:lpstr>
      <vt:lpstr>Office テーマ</vt:lpstr>
      <vt:lpstr>Free Kanji Material  無料漢字教材 kanji0151-0154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96</cp:revision>
  <dcterms:created xsi:type="dcterms:W3CDTF">2022-02-04T14:29:48Z</dcterms:created>
  <dcterms:modified xsi:type="dcterms:W3CDTF">2022-03-05T05:37:56Z</dcterms:modified>
</cp:coreProperties>
</file>