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542" r:id="rId2"/>
    <p:sldId id="543" r:id="rId3"/>
    <p:sldId id="541" r:id="rId4"/>
    <p:sldId id="571" r:id="rId5"/>
    <p:sldId id="572" r:id="rId6"/>
    <p:sldId id="371" r:id="rId7"/>
    <p:sldId id="570" r:id="rId8"/>
    <p:sldId id="29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p:scale>
          <a:sx n="75" d="100"/>
          <a:sy n="75" d="100"/>
        </p:scale>
        <p:origin x="1056"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jp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gif"/><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gif"/><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kanji0110-0112</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82DCF75-8B70-44FC-870B-D1A6FC211B35}"/>
              </a:ext>
            </a:extLst>
          </p:cNvPr>
          <p:cNvPicPr>
            <a:picLocks noChangeAspect="1"/>
          </p:cNvPicPr>
          <p:nvPr/>
        </p:nvPicPr>
        <p:blipFill>
          <a:blip r:embed="rId2"/>
          <a:stretch>
            <a:fillRect/>
          </a:stretch>
        </p:blipFill>
        <p:spPr>
          <a:xfrm>
            <a:off x="2045153" y="1335540"/>
            <a:ext cx="5445009" cy="1135517"/>
          </a:xfrm>
          <a:prstGeom prst="rect">
            <a:avLst/>
          </a:prstGeom>
        </p:spPr>
      </p:pic>
      <p:pic>
        <p:nvPicPr>
          <p:cNvPr id="5" name="図 4">
            <a:extLst>
              <a:ext uri="{FF2B5EF4-FFF2-40B4-BE49-F238E27FC236}">
                <a16:creationId xmlns:a16="http://schemas.microsoft.com/office/drawing/2014/main" id="{C1130F4F-1463-4BB0-B7D4-A5D70364369C}"/>
              </a:ext>
            </a:extLst>
          </p:cNvPr>
          <p:cNvPicPr>
            <a:picLocks noChangeAspect="1"/>
          </p:cNvPicPr>
          <p:nvPr/>
        </p:nvPicPr>
        <p:blipFill>
          <a:blip r:embed="rId3"/>
          <a:stretch>
            <a:fillRect/>
          </a:stretch>
        </p:blipFill>
        <p:spPr>
          <a:xfrm>
            <a:off x="0" y="2676970"/>
            <a:ext cx="9144000" cy="1504060"/>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34FAD17-2739-4B15-8109-1089F50F5263}"/>
              </a:ext>
            </a:extLst>
          </p:cNvPr>
          <p:cNvPicPr>
            <a:picLocks noChangeAspect="1"/>
          </p:cNvPicPr>
          <p:nvPr/>
        </p:nvPicPr>
        <p:blipFill>
          <a:blip r:embed="rId2"/>
          <a:stretch>
            <a:fillRect/>
          </a:stretch>
        </p:blipFill>
        <p:spPr>
          <a:xfrm>
            <a:off x="0" y="713"/>
            <a:ext cx="9144000" cy="530335"/>
          </a:xfrm>
          <a:prstGeom prst="rect">
            <a:avLst/>
          </a:prstGeom>
        </p:spPr>
      </p:pic>
      <p:pic>
        <p:nvPicPr>
          <p:cNvPr id="6" name="図 5" descr="アイコン&#10;&#10;自動的に生成された説明">
            <a:extLst>
              <a:ext uri="{FF2B5EF4-FFF2-40B4-BE49-F238E27FC236}">
                <a16:creationId xmlns:a16="http://schemas.microsoft.com/office/drawing/2014/main" id="{046BEFAA-D153-471B-A75C-F6B8F4F2C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888" y="3910459"/>
            <a:ext cx="2845291" cy="2845291"/>
          </a:xfrm>
          <a:prstGeom prst="rect">
            <a:avLst/>
          </a:prstGeom>
        </p:spPr>
      </p:pic>
      <p:pic>
        <p:nvPicPr>
          <p:cNvPr id="4" name="図 3">
            <a:extLst>
              <a:ext uri="{FF2B5EF4-FFF2-40B4-BE49-F238E27FC236}">
                <a16:creationId xmlns:a16="http://schemas.microsoft.com/office/drawing/2014/main" id="{12085E7F-12EF-4C55-ACA4-C7CAAAD246C2}"/>
              </a:ext>
            </a:extLst>
          </p:cNvPr>
          <p:cNvPicPr>
            <a:picLocks noChangeAspect="1"/>
          </p:cNvPicPr>
          <p:nvPr/>
        </p:nvPicPr>
        <p:blipFill>
          <a:blip r:embed="rId4"/>
          <a:stretch>
            <a:fillRect/>
          </a:stretch>
        </p:blipFill>
        <p:spPr>
          <a:xfrm>
            <a:off x="0" y="520684"/>
            <a:ext cx="9144000" cy="546420"/>
          </a:xfrm>
          <a:prstGeom prst="rect">
            <a:avLst/>
          </a:prstGeom>
        </p:spPr>
      </p:pic>
      <p:pic>
        <p:nvPicPr>
          <p:cNvPr id="5" name="図 4" descr="建物, テーブル, フェンス が含まれている画像&#10;&#10;自動的に生成された説明">
            <a:extLst>
              <a:ext uri="{FF2B5EF4-FFF2-40B4-BE49-F238E27FC236}">
                <a16:creationId xmlns:a16="http://schemas.microsoft.com/office/drawing/2014/main" id="{5A1DB613-5824-4D8E-84BC-3E5465D6B6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0098" y="1079804"/>
            <a:ext cx="2715602" cy="2057823"/>
          </a:xfrm>
          <a:prstGeom prst="rect">
            <a:avLst/>
          </a:prstGeom>
        </p:spPr>
      </p:pic>
      <p:pic>
        <p:nvPicPr>
          <p:cNvPr id="7" name="図 6">
            <a:extLst>
              <a:ext uri="{FF2B5EF4-FFF2-40B4-BE49-F238E27FC236}">
                <a16:creationId xmlns:a16="http://schemas.microsoft.com/office/drawing/2014/main" id="{060F32C3-6736-4BC6-90F3-9512D006473F}"/>
              </a:ext>
            </a:extLst>
          </p:cNvPr>
          <p:cNvPicPr>
            <a:picLocks noChangeAspect="1"/>
          </p:cNvPicPr>
          <p:nvPr/>
        </p:nvPicPr>
        <p:blipFill>
          <a:blip r:embed="rId6"/>
          <a:stretch>
            <a:fillRect/>
          </a:stretch>
        </p:blipFill>
        <p:spPr>
          <a:xfrm>
            <a:off x="3818952" y="1672318"/>
            <a:ext cx="972486" cy="1296009"/>
          </a:xfrm>
          <a:prstGeom prst="rect">
            <a:avLst/>
          </a:prstGeom>
        </p:spPr>
      </p:pic>
      <p:sp>
        <p:nvSpPr>
          <p:cNvPr id="8" name="正方形/長方形 7">
            <a:extLst>
              <a:ext uri="{FF2B5EF4-FFF2-40B4-BE49-F238E27FC236}">
                <a16:creationId xmlns:a16="http://schemas.microsoft.com/office/drawing/2014/main" id="{507FEC92-3C86-4BB8-841F-09086E10021A}"/>
              </a:ext>
            </a:extLst>
          </p:cNvPr>
          <p:cNvSpPr/>
          <p:nvPr/>
        </p:nvSpPr>
        <p:spPr>
          <a:xfrm>
            <a:off x="6881718" y="1196415"/>
            <a:ext cx="2026946" cy="683264"/>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80C58007-9BE6-4505-BF48-FBDDAB4371E1}"/>
              </a:ext>
            </a:extLst>
          </p:cNvPr>
          <p:cNvSpPr/>
          <p:nvPr/>
        </p:nvSpPr>
        <p:spPr>
          <a:xfrm>
            <a:off x="5432320" y="1508540"/>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56904505-70C7-4F46-A8DC-30179204C328}"/>
              </a:ext>
            </a:extLst>
          </p:cNvPr>
          <p:cNvSpPr/>
          <p:nvPr/>
        </p:nvSpPr>
        <p:spPr>
          <a:xfrm flipH="1">
            <a:off x="5509791" y="1533761"/>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B1FF621D-C2D1-419B-B5FB-C3E804901D8F}"/>
              </a:ext>
            </a:extLst>
          </p:cNvPr>
          <p:cNvSpPr/>
          <p:nvPr/>
        </p:nvSpPr>
        <p:spPr>
          <a:xfrm>
            <a:off x="5414215" y="2188680"/>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A5B2A781-F7AB-42F6-A197-0BEB35D22FC6}"/>
              </a:ext>
            </a:extLst>
          </p:cNvPr>
          <p:cNvSpPr/>
          <p:nvPr/>
        </p:nvSpPr>
        <p:spPr>
          <a:xfrm flipH="1">
            <a:off x="5491686" y="2213901"/>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68C013A6-A5E2-4937-91B2-FF13502A1CE3}"/>
              </a:ext>
            </a:extLst>
          </p:cNvPr>
          <p:cNvSpPr/>
          <p:nvPr/>
        </p:nvSpPr>
        <p:spPr>
          <a:xfrm rot="8657579">
            <a:off x="6097177" y="145744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E2CD97FE-AF77-441D-BCF7-124CB9221990}"/>
              </a:ext>
            </a:extLst>
          </p:cNvPr>
          <p:cNvSpPr/>
          <p:nvPr/>
        </p:nvSpPr>
        <p:spPr>
          <a:xfrm rot="8657579">
            <a:off x="4780301" y="208496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8811301-F95C-4DB6-B44E-DA0C62F2E335}"/>
              </a:ext>
            </a:extLst>
          </p:cNvPr>
          <p:cNvSpPr txBox="1"/>
          <p:nvPr/>
        </p:nvSpPr>
        <p:spPr>
          <a:xfrm>
            <a:off x="4665750" y="2893516"/>
            <a:ext cx="4522001" cy="991041"/>
          </a:xfrm>
          <a:prstGeom prst="rect">
            <a:avLst/>
          </a:prstGeom>
          <a:noFill/>
        </p:spPr>
        <p:txBody>
          <a:bodyPr wrap="square" rtlCol="0">
            <a:spAutoFit/>
          </a:bodyPr>
          <a:lstStyle/>
          <a:p>
            <a:pPr>
              <a:lnSpc>
                <a:spcPct val="80000"/>
              </a:lnSpc>
            </a:pPr>
            <a:r>
              <a:rPr lang="en-US" altLang="ja-JP" sz="3200" dirty="0"/>
              <a:t>crossbeams on the gable</a:t>
            </a:r>
          </a:p>
          <a:p>
            <a:pPr>
              <a:lnSpc>
                <a:spcPct val="80000"/>
              </a:lnSpc>
            </a:pPr>
            <a:r>
              <a:rPr lang="en-US" altLang="ja-JP" sz="3200" dirty="0">
                <a:sym typeface="Wingdings" panose="05000000000000000000" pitchFamily="2" charset="2"/>
              </a:rPr>
              <a:t> </a:t>
            </a:r>
            <a:r>
              <a:rPr lang="en-US" altLang="ja-JP" sz="4000" dirty="0">
                <a:highlight>
                  <a:srgbClr val="FFFF00"/>
                </a:highlight>
                <a:sym typeface="Wingdings" panose="05000000000000000000" pitchFamily="2" charset="2"/>
              </a:rPr>
              <a:t>crossing, mixing</a:t>
            </a:r>
            <a:endParaRPr lang="ja-JP" altLang="en-US" sz="3200" dirty="0">
              <a:highlight>
                <a:srgbClr val="FFFF00"/>
              </a:highlight>
            </a:endParaRPr>
          </a:p>
        </p:txBody>
      </p:sp>
      <p:pic>
        <p:nvPicPr>
          <p:cNvPr id="16" name="図 15" descr="森の中の家&#10;&#10;自動的に生成された説明">
            <a:extLst>
              <a:ext uri="{FF2B5EF4-FFF2-40B4-BE49-F238E27FC236}">
                <a16:creationId xmlns:a16="http://schemas.microsoft.com/office/drawing/2014/main" id="{6C6B7278-E83E-4502-8E19-F4245289ED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759" y="1508540"/>
            <a:ext cx="3454110" cy="2301301"/>
          </a:xfrm>
          <a:prstGeom prst="rect">
            <a:avLst/>
          </a:prstGeom>
        </p:spPr>
      </p:pic>
      <p:sp>
        <p:nvSpPr>
          <p:cNvPr id="18" name="矢印: 右 17">
            <a:extLst>
              <a:ext uri="{FF2B5EF4-FFF2-40B4-BE49-F238E27FC236}">
                <a16:creationId xmlns:a16="http://schemas.microsoft.com/office/drawing/2014/main" id="{E42BBB2B-075B-4FBB-84EE-F41D89985C07}"/>
              </a:ext>
            </a:extLst>
          </p:cNvPr>
          <p:cNvSpPr/>
          <p:nvPr/>
        </p:nvSpPr>
        <p:spPr>
          <a:xfrm rot="4254361">
            <a:off x="4052104" y="3197789"/>
            <a:ext cx="801492"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2FFB4EF7-7F8C-4E27-8D84-EA2DCA5D410E}"/>
              </a:ext>
            </a:extLst>
          </p:cNvPr>
          <p:cNvSpPr/>
          <p:nvPr/>
        </p:nvSpPr>
        <p:spPr>
          <a:xfrm>
            <a:off x="4299875" y="4021591"/>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図形 20">
            <a:extLst>
              <a:ext uri="{FF2B5EF4-FFF2-40B4-BE49-F238E27FC236}">
                <a16:creationId xmlns:a16="http://schemas.microsoft.com/office/drawing/2014/main" id="{0AE0C2F1-D819-45C0-9ADE-9E7025157ADF}"/>
              </a:ext>
            </a:extLst>
          </p:cNvPr>
          <p:cNvSpPr/>
          <p:nvPr/>
        </p:nvSpPr>
        <p:spPr>
          <a:xfrm flipH="1">
            <a:off x="4377346" y="4046812"/>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図形 21">
            <a:extLst>
              <a:ext uri="{FF2B5EF4-FFF2-40B4-BE49-F238E27FC236}">
                <a16:creationId xmlns:a16="http://schemas.microsoft.com/office/drawing/2014/main" id="{DA6D0217-A975-4773-85CA-F4D151360657}"/>
              </a:ext>
            </a:extLst>
          </p:cNvPr>
          <p:cNvSpPr/>
          <p:nvPr/>
        </p:nvSpPr>
        <p:spPr>
          <a:xfrm>
            <a:off x="4299875" y="4571557"/>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図形 22">
            <a:extLst>
              <a:ext uri="{FF2B5EF4-FFF2-40B4-BE49-F238E27FC236}">
                <a16:creationId xmlns:a16="http://schemas.microsoft.com/office/drawing/2014/main" id="{AB69088B-F0B3-4237-8596-E5F91CBCBB60}"/>
              </a:ext>
            </a:extLst>
          </p:cNvPr>
          <p:cNvSpPr/>
          <p:nvPr/>
        </p:nvSpPr>
        <p:spPr>
          <a:xfrm flipH="1">
            <a:off x="4377346" y="4596778"/>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図形 23">
            <a:extLst>
              <a:ext uri="{FF2B5EF4-FFF2-40B4-BE49-F238E27FC236}">
                <a16:creationId xmlns:a16="http://schemas.microsoft.com/office/drawing/2014/main" id="{DC4076C8-2B7F-4D98-9C39-5F803D80420C}"/>
              </a:ext>
            </a:extLst>
          </p:cNvPr>
          <p:cNvSpPr/>
          <p:nvPr/>
        </p:nvSpPr>
        <p:spPr>
          <a:xfrm>
            <a:off x="4290985" y="5071081"/>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図形 24">
            <a:extLst>
              <a:ext uri="{FF2B5EF4-FFF2-40B4-BE49-F238E27FC236}">
                <a16:creationId xmlns:a16="http://schemas.microsoft.com/office/drawing/2014/main" id="{C09971C9-EAA6-4532-83F5-728195B6D9C4}"/>
              </a:ext>
            </a:extLst>
          </p:cNvPr>
          <p:cNvSpPr/>
          <p:nvPr/>
        </p:nvSpPr>
        <p:spPr>
          <a:xfrm flipH="1">
            <a:off x="4368456" y="5096302"/>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0E029B30-F66E-49E1-A614-736E0A7267B4}"/>
              </a:ext>
            </a:extLst>
          </p:cNvPr>
          <p:cNvSpPr/>
          <p:nvPr/>
        </p:nvSpPr>
        <p:spPr>
          <a:xfrm>
            <a:off x="4290985" y="5621047"/>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4CE4AC49-FB19-4637-80CF-35989DAE4E5A}"/>
              </a:ext>
            </a:extLst>
          </p:cNvPr>
          <p:cNvSpPr/>
          <p:nvPr/>
        </p:nvSpPr>
        <p:spPr>
          <a:xfrm flipH="1">
            <a:off x="4368456" y="5646268"/>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B7F63D17-B009-4276-B9A5-199B78B0602D}"/>
              </a:ext>
            </a:extLst>
          </p:cNvPr>
          <p:cNvSpPr/>
          <p:nvPr/>
        </p:nvSpPr>
        <p:spPr>
          <a:xfrm>
            <a:off x="4299875" y="6155342"/>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図形 28">
            <a:extLst>
              <a:ext uri="{FF2B5EF4-FFF2-40B4-BE49-F238E27FC236}">
                <a16:creationId xmlns:a16="http://schemas.microsoft.com/office/drawing/2014/main" id="{AF271059-7BCD-4134-B7BD-BBD6787BF418}"/>
              </a:ext>
            </a:extLst>
          </p:cNvPr>
          <p:cNvSpPr/>
          <p:nvPr/>
        </p:nvSpPr>
        <p:spPr>
          <a:xfrm flipH="1">
            <a:off x="4377346" y="6180563"/>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F0B8C0F8-7FEB-4D65-B345-B18D9EB19BC1}"/>
              </a:ext>
            </a:extLst>
          </p:cNvPr>
          <p:cNvSpPr txBox="1"/>
          <p:nvPr/>
        </p:nvSpPr>
        <p:spPr>
          <a:xfrm>
            <a:off x="49999" y="4338889"/>
            <a:ext cx="4522001" cy="2026389"/>
          </a:xfrm>
          <a:prstGeom prst="rect">
            <a:avLst/>
          </a:prstGeom>
          <a:noFill/>
        </p:spPr>
        <p:txBody>
          <a:bodyPr wrap="square" rtlCol="0">
            <a:spAutoFit/>
          </a:bodyPr>
          <a:lstStyle/>
          <a:p>
            <a:pPr>
              <a:lnSpc>
                <a:spcPct val="80000"/>
              </a:lnSpc>
            </a:pPr>
            <a:r>
              <a:rPr lang="en-US" altLang="ja-JP" sz="3200" dirty="0"/>
              <a:t>Repeated pattern design</a:t>
            </a:r>
          </a:p>
          <a:p>
            <a:pPr marL="571500" indent="-571500">
              <a:lnSpc>
                <a:spcPct val="80000"/>
              </a:lnSpc>
              <a:buFont typeface="Wingdings" panose="05000000000000000000" pitchFamily="2" charset="2"/>
              <a:buChar char="à"/>
            </a:pPr>
            <a:r>
              <a:rPr lang="en-US" altLang="ja-JP" sz="4000" b="1" dirty="0">
                <a:solidFill>
                  <a:srgbClr val="FF0000"/>
                </a:solidFill>
                <a:sym typeface="Wingdings" panose="05000000000000000000" pitchFamily="2" charset="2"/>
              </a:rPr>
              <a:t>pattern</a:t>
            </a:r>
          </a:p>
          <a:p>
            <a:pPr marL="571500" indent="-571500">
              <a:lnSpc>
                <a:spcPct val="80000"/>
              </a:lnSpc>
              <a:buFont typeface="Wingdings" panose="05000000000000000000" pitchFamily="2" charset="2"/>
              <a:buChar char="à"/>
            </a:pPr>
            <a:r>
              <a:rPr lang="en-US" altLang="ja-JP" sz="4000" b="1" dirty="0">
                <a:sym typeface="Wingdings" panose="05000000000000000000" pitchFamily="2" charset="2"/>
              </a:rPr>
              <a:t> decorative line</a:t>
            </a:r>
          </a:p>
          <a:p>
            <a:pPr marL="914400" lvl="1" indent="-457200">
              <a:lnSpc>
                <a:spcPct val="80000"/>
              </a:lnSpc>
              <a:buFont typeface="Wingdings" panose="05000000000000000000" pitchFamily="2" charset="2"/>
              <a:buChar char="à"/>
            </a:pPr>
            <a:r>
              <a:rPr lang="en-US" altLang="ja-JP" sz="4400" b="1" dirty="0">
                <a:solidFill>
                  <a:srgbClr val="FF0000"/>
                </a:solidFill>
                <a:sym typeface="Wingdings" panose="05000000000000000000" pitchFamily="2" charset="2"/>
              </a:rPr>
              <a:t>sentence</a:t>
            </a:r>
            <a:endParaRPr lang="ja-JP" altLang="en-US" sz="4400" b="1" dirty="0">
              <a:solidFill>
                <a:srgbClr val="FF0000"/>
              </a:solidFill>
            </a:endParaRPr>
          </a:p>
        </p:txBody>
      </p:sp>
      <p:sp>
        <p:nvSpPr>
          <p:cNvPr id="31" name="テキスト ボックス 30">
            <a:extLst>
              <a:ext uri="{FF2B5EF4-FFF2-40B4-BE49-F238E27FC236}">
                <a16:creationId xmlns:a16="http://schemas.microsoft.com/office/drawing/2014/main" id="{22369608-A8B1-464F-90EF-3FD331EDAD34}"/>
              </a:ext>
            </a:extLst>
          </p:cNvPr>
          <p:cNvSpPr txBox="1"/>
          <p:nvPr/>
        </p:nvSpPr>
        <p:spPr>
          <a:xfrm>
            <a:off x="121263" y="1043898"/>
            <a:ext cx="3761675" cy="461665"/>
          </a:xfrm>
          <a:prstGeom prst="rect">
            <a:avLst/>
          </a:prstGeom>
          <a:noFill/>
        </p:spPr>
        <p:txBody>
          <a:bodyPr wrap="square">
            <a:spAutoFit/>
          </a:bodyPr>
          <a:lstStyle/>
          <a:p>
            <a:r>
              <a:rPr lang="ja-JP" altLang="en-US" sz="1200" dirty="0"/>
              <a:t>https://commons.wikimedia.org/wiki/File:Naiku_04.jpg</a:t>
            </a:r>
          </a:p>
          <a:p>
            <a:r>
              <a:rPr lang="ja-JP" altLang="en-US" sz="1200" dirty="0"/>
              <a:t>N yotarou, CC BY-SA 4.0, via Wikimedia Commons</a:t>
            </a:r>
          </a:p>
        </p:txBody>
      </p:sp>
    </p:spTree>
    <p:extLst>
      <p:ext uri="{BB962C8B-B14F-4D97-AF65-F5344CB8AC3E}">
        <p14:creationId xmlns:p14="http://schemas.microsoft.com/office/powerpoint/2010/main" val="1145740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アイコン&#10;&#10;自動的に生成された説明">
            <a:extLst>
              <a:ext uri="{FF2B5EF4-FFF2-40B4-BE49-F238E27FC236}">
                <a16:creationId xmlns:a16="http://schemas.microsoft.com/office/drawing/2014/main" id="{254E554E-1757-405A-A182-AE8CED8DA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976" y="4522407"/>
            <a:ext cx="2213608" cy="2213608"/>
          </a:xfrm>
          <a:prstGeom prst="rect">
            <a:avLst/>
          </a:prstGeom>
        </p:spPr>
      </p:pic>
      <p:pic>
        <p:nvPicPr>
          <p:cNvPr id="5" name="図 4">
            <a:extLst>
              <a:ext uri="{FF2B5EF4-FFF2-40B4-BE49-F238E27FC236}">
                <a16:creationId xmlns:a16="http://schemas.microsoft.com/office/drawing/2014/main" id="{DBC166E1-C5B7-4BB1-AB22-800D386DA75A}"/>
              </a:ext>
            </a:extLst>
          </p:cNvPr>
          <p:cNvPicPr>
            <a:picLocks noChangeAspect="1"/>
          </p:cNvPicPr>
          <p:nvPr/>
        </p:nvPicPr>
        <p:blipFill>
          <a:blip r:embed="rId3"/>
          <a:stretch>
            <a:fillRect/>
          </a:stretch>
        </p:blipFill>
        <p:spPr>
          <a:xfrm>
            <a:off x="0" y="51926"/>
            <a:ext cx="9144000" cy="530335"/>
          </a:xfrm>
          <a:prstGeom prst="rect">
            <a:avLst/>
          </a:prstGeom>
        </p:spPr>
      </p:pic>
      <p:pic>
        <p:nvPicPr>
          <p:cNvPr id="3" name="図 2" descr="森の中の家&#10;&#10;自動的に生成された説明">
            <a:extLst>
              <a:ext uri="{FF2B5EF4-FFF2-40B4-BE49-F238E27FC236}">
                <a16:creationId xmlns:a16="http://schemas.microsoft.com/office/drawing/2014/main" id="{2C5C43A0-7A99-4E32-8799-4078E566BD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42" y="2133828"/>
            <a:ext cx="3454110" cy="2301301"/>
          </a:xfrm>
          <a:prstGeom prst="rect">
            <a:avLst/>
          </a:prstGeom>
        </p:spPr>
      </p:pic>
      <p:sp>
        <p:nvSpPr>
          <p:cNvPr id="4" name="テキスト ボックス 3">
            <a:extLst>
              <a:ext uri="{FF2B5EF4-FFF2-40B4-BE49-F238E27FC236}">
                <a16:creationId xmlns:a16="http://schemas.microsoft.com/office/drawing/2014/main" id="{2C7C8560-252A-45F8-8E46-4EE6A3E11D84}"/>
              </a:ext>
            </a:extLst>
          </p:cNvPr>
          <p:cNvSpPr txBox="1"/>
          <p:nvPr/>
        </p:nvSpPr>
        <p:spPr>
          <a:xfrm>
            <a:off x="92514" y="1706363"/>
            <a:ext cx="3761675" cy="461665"/>
          </a:xfrm>
          <a:prstGeom prst="rect">
            <a:avLst/>
          </a:prstGeom>
          <a:noFill/>
        </p:spPr>
        <p:txBody>
          <a:bodyPr wrap="square">
            <a:spAutoFit/>
          </a:bodyPr>
          <a:lstStyle/>
          <a:p>
            <a:r>
              <a:rPr lang="ja-JP" altLang="en-US" sz="1200" dirty="0"/>
              <a:t>https://commons.wikimedia.org/wiki/File:Naiku_04.jpg</a:t>
            </a:r>
          </a:p>
          <a:p>
            <a:r>
              <a:rPr lang="ja-JP" altLang="en-US" sz="1200" dirty="0"/>
              <a:t>N yotarou, CC BY-SA 4.0, via Wikimedia Commons</a:t>
            </a:r>
          </a:p>
        </p:txBody>
      </p:sp>
      <p:sp>
        <p:nvSpPr>
          <p:cNvPr id="6" name="テキスト ボックス 5">
            <a:extLst>
              <a:ext uri="{FF2B5EF4-FFF2-40B4-BE49-F238E27FC236}">
                <a16:creationId xmlns:a16="http://schemas.microsoft.com/office/drawing/2014/main" id="{AF2B14D3-2B5F-4159-AB46-DB49231DC913}"/>
              </a:ext>
            </a:extLst>
          </p:cNvPr>
          <p:cNvSpPr txBox="1"/>
          <p:nvPr/>
        </p:nvSpPr>
        <p:spPr>
          <a:xfrm>
            <a:off x="0" y="1103031"/>
            <a:ext cx="8922775" cy="597087"/>
          </a:xfrm>
          <a:prstGeom prst="rect">
            <a:avLst/>
          </a:prstGeom>
          <a:noFill/>
        </p:spPr>
        <p:txBody>
          <a:bodyPr wrap="square" rtlCol="0">
            <a:spAutoFit/>
          </a:bodyPr>
          <a:lstStyle/>
          <a:p>
            <a:pPr algn="ctr">
              <a:lnSpc>
                <a:spcPct val="80000"/>
              </a:lnSpc>
            </a:pPr>
            <a:r>
              <a:rPr lang="en-US" altLang="ja-JP" sz="4000" dirty="0"/>
              <a:t>ancient roof architecture (public building)</a:t>
            </a:r>
          </a:p>
        </p:txBody>
      </p:sp>
      <p:pic>
        <p:nvPicPr>
          <p:cNvPr id="7" name="図 6">
            <a:extLst>
              <a:ext uri="{FF2B5EF4-FFF2-40B4-BE49-F238E27FC236}">
                <a16:creationId xmlns:a16="http://schemas.microsoft.com/office/drawing/2014/main" id="{B3AE5E1F-CEF6-4F18-87EB-F67F510A9CE1}"/>
              </a:ext>
            </a:extLst>
          </p:cNvPr>
          <p:cNvPicPr>
            <a:picLocks noChangeAspect="1"/>
          </p:cNvPicPr>
          <p:nvPr/>
        </p:nvPicPr>
        <p:blipFill>
          <a:blip r:embed="rId5"/>
          <a:stretch>
            <a:fillRect/>
          </a:stretch>
        </p:blipFill>
        <p:spPr>
          <a:xfrm>
            <a:off x="0" y="584184"/>
            <a:ext cx="9144000" cy="546420"/>
          </a:xfrm>
          <a:prstGeom prst="rect">
            <a:avLst/>
          </a:prstGeom>
        </p:spPr>
      </p:pic>
      <p:pic>
        <p:nvPicPr>
          <p:cNvPr id="9" name="図 8" descr="建物, テーブル, フェンス が含まれている画像&#10;&#10;自動的に生成された説明">
            <a:extLst>
              <a:ext uri="{FF2B5EF4-FFF2-40B4-BE49-F238E27FC236}">
                <a16:creationId xmlns:a16="http://schemas.microsoft.com/office/drawing/2014/main" id="{16E4AC54-EACB-469E-9DC0-32ACB4E2B0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2709" y="2082192"/>
            <a:ext cx="2715602" cy="2057823"/>
          </a:xfrm>
          <a:prstGeom prst="rect">
            <a:avLst/>
          </a:prstGeom>
        </p:spPr>
      </p:pic>
      <p:pic>
        <p:nvPicPr>
          <p:cNvPr id="11" name="図 10">
            <a:extLst>
              <a:ext uri="{FF2B5EF4-FFF2-40B4-BE49-F238E27FC236}">
                <a16:creationId xmlns:a16="http://schemas.microsoft.com/office/drawing/2014/main" id="{2AD7E706-18CB-4B0C-9B9A-275FD44189BF}"/>
              </a:ext>
            </a:extLst>
          </p:cNvPr>
          <p:cNvPicPr>
            <a:picLocks noChangeAspect="1"/>
          </p:cNvPicPr>
          <p:nvPr/>
        </p:nvPicPr>
        <p:blipFill>
          <a:blip r:embed="rId7"/>
          <a:stretch>
            <a:fillRect/>
          </a:stretch>
        </p:blipFill>
        <p:spPr>
          <a:xfrm>
            <a:off x="3641563" y="2674706"/>
            <a:ext cx="972486" cy="1296009"/>
          </a:xfrm>
          <a:prstGeom prst="rect">
            <a:avLst/>
          </a:prstGeom>
        </p:spPr>
      </p:pic>
      <p:sp>
        <p:nvSpPr>
          <p:cNvPr id="12" name="正方形/長方形 11">
            <a:extLst>
              <a:ext uri="{FF2B5EF4-FFF2-40B4-BE49-F238E27FC236}">
                <a16:creationId xmlns:a16="http://schemas.microsoft.com/office/drawing/2014/main" id="{51BC284F-36E7-4A13-ADA6-30525489ACFA}"/>
              </a:ext>
            </a:extLst>
          </p:cNvPr>
          <p:cNvSpPr/>
          <p:nvPr/>
        </p:nvSpPr>
        <p:spPr>
          <a:xfrm>
            <a:off x="6704329" y="2198803"/>
            <a:ext cx="2026946" cy="683264"/>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F718D78C-209D-46E1-BC3D-4BCDF69632DD}"/>
              </a:ext>
            </a:extLst>
          </p:cNvPr>
          <p:cNvSpPr/>
          <p:nvPr/>
        </p:nvSpPr>
        <p:spPr>
          <a:xfrm>
            <a:off x="5254931" y="2510928"/>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26E8A7D6-DBF4-4343-96F9-92960E837826}"/>
              </a:ext>
            </a:extLst>
          </p:cNvPr>
          <p:cNvSpPr/>
          <p:nvPr/>
        </p:nvSpPr>
        <p:spPr>
          <a:xfrm flipH="1">
            <a:off x="5332402" y="2536149"/>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F76BD035-CBD7-44D0-B944-563146FF136B}"/>
              </a:ext>
            </a:extLst>
          </p:cNvPr>
          <p:cNvSpPr/>
          <p:nvPr/>
        </p:nvSpPr>
        <p:spPr>
          <a:xfrm>
            <a:off x="5236826" y="3191068"/>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71B9B3C6-4A39-4478-97D2-19109FE13685}"/>
              </a:ext>
            </a:extLst>
          </p:cNvPr>
          <p:cNvSpPr/>
          <p:nvPr/>
        </p:nvSpPr>
        <p:spPr>
          <a:xfrm flipH="1">
            <a:off x="5314297" y="3216289"/>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EFCECF91-987F-481C-B9C5-9A3541218D8C}"/>
              </a:ext>
            </a:extLst>
          </p:cNvPr>
          <p:cNvSpPr/>
          <p:nvPr/>
        </p:nvSpPr>
        <p:spPr>
          <a:xfrm rot="8657579">
            <a:off x="5919788" y="245983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8548CD1B-761C-45A6-9CB5-DFE7AF4F9EF8}"/>
              </a:ext>
            </a:extLst>
          </p:cNvPr>
          <p:cNvSpPr/>
          <p:nvPr/>
        </p:nvSpPr>
        <p:spPr>
          <a:xfrm rot="8657579">
            <a:off x="4602912" y="308735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CCE808D2-CA73-4122-95E7-AD57F1B6AEA9}"/>
              </a:ext>
            </a:extLst>
          </p:cNvPr>
          <p:cNvSpPr txBox="1"/>
          <p:nvPr/>
        </p:nvSpPr>
        <p:spPr>
          <a:xfrm>
            <a:off x="4488361" y="3895904"/>
            <a:ext cx="4522001" cy="991041"/>
          </a:xfrm>
          <a:prstGeom prst="rect">
            <a:avLst/>
          </a:prstGeom>
          <a:noFill/>
        </p:spPr>
        <p:txBody>
          <a:bodyPr wrap="square" rtlCol="0">
            <a:spAutoFit/>
          </a:bodyPr>
          <a:lstStyle/>
          <a:p>
            <a:pPr>
              <a:lnSpc>
                <a:spcPct val="80000"/>
              </a:lnSpc>
            </a:pPr>
            <a:r>
              <a:rPr lang="en-US" altLang="ja-JP" sz="3200" dirty="0"/>
              <a:t>crossbeams on the gable</a:t>
            </a:r>
          </a:p>
          <a:p>
            <a:pPr>
              <a:lnSpc>
                <a:spcPct val="80000"/>
              </a:lnSpc>
            </a:pPr>
            <a:r>
              <a:rPr lang="en-US" altLang="ja-JP" sz="3200" dirty="0">
                <a:sym typeface="Wingdings" panose="05000000000000000000" pitchFamily="2" charset="2"/>
              </a:rPr>
              <a:t> </a:t>
            </a:r>
            <a:r>
              <a:rPr lang="en-US" altLang="ja-JP" sz="4000" dirty="0">
                <a:highlight>
                  <a:srgbClr val="FFFF00"/>
                </a:highlight>
                <a:sym typeface="Wingdings" panose="05000000000000000000" pitchFamily="2" charset="2"/>
              </a:rPr>
              <a:t>crossing, mixing</a:t>
            </a:r>
            <a:endParaRPr lang="ja-JP" altLang="en-US" sz="3200" dirty="0">
              <a:highlight>
                <a:srgbClr val="FFFF00"/>
              </a:highlight>
            </a:endParaRPr>
          </a:p>
        </p:txBody>
      </p:sp>
      <p:pic>
        <p:nvPicPr>
          <p:cNvPr id="23" name="Picture 8" descr="木の根のイラスト（地面なし）">
            <a:extLst>
              <a:ext uri="{FF2B5EF4-FFF2-40B4-BE49-F238E27FC236}">
                <a16:creationId xmlns:a16="http://schemas.microsoft.com/office/drawing/2014/main" id="{BC84A725-44C6-47A5-9565-0B2067704D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08" y="4688465"/>
            <a:ext cx="1289100" cy="1504907"/>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1644A291-1BE6-4F2E-A5AA-488B7AE95C23}"/>
              </a:ext>
            </a:extLst>
          </p:cNvPr>
          <p:cNvPicPr>
            <a:picLocks noChangeAspect="1"/>
          </p:cNvPicPr>
          <p:nvPr/>
        </p:nvPicPr>
        <p:blipFill>
          <a:blip r:embed="rId9"/>
          <a:stretch>
            <a:fillRect/>
          </a:stretch>
        </p:blipFill>
        <p:spPr>
          <a:xfrm>
            <a:off x="1322008" y="4584465"/>
            <a:ext cx="620314" cy="1399897"/>
          </a:xfrm>
          <a:prstGeom prst="rect">
            <a:avLst/>
          </a:prstGeom>
        </p:spPr>
      </p:pic>
      <p:sp>
        <p:nvSpPr>
          <p:cNvPr id="26" name="矢印: 右 25">
            <a:extLst>
              <a:ext uri="{FF2B5EF4-FFF2-40B4-BE49-F238E27FC236}">
                <a16:creationId xmlns:a16="http://schemas.microsoft.com/office/drawing/2014/main" id="{B791924B-4A7F-43EF-A1C9-6386A6982667}"/>
              </a:ext>
            </a:extLst>
          </p:cNvPr>
          <p:cNvSpPr/>
          <p:nvPr/>
        </p:nvSpPr>
        <p:spPr>
          <a:xfrm rot="2070803">
            <a:off x="2086496" y="534180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D0963C2B-087E-4670-B4C3-8BC289543D3E}"/>
              </a:ext>
            </a:extLst>
          </p:cNvPr>
          <p:cNvSpPr/>
          <p:nvPr/>
        </p:nvSpPr>
        <p:spPr>
          <a:xfrm rot="5400000">
            <a:off x="3829388" y="404981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7184EAC-2FC7-4894-97FA-0C644F282A9C}"/>
              </a:ext>
            </a:extLst>
          </p:cNvPr>
          <p:cNvSpPr txBox="1"/>
          <p:nvPr/>
        </p:nvSpPr>
        <p:spPr>
          <a:xfrm>
            <a:off x="4572000" y="5341120"/>
            <a:ext cx="4438362" cy="1435458"/>
          </a:xfrm>
          <a:prstGeom prst="rect">
            <a:avLst/>
          </a:prstGeom>
          <a:noFill/>
        </p:spPr>
        <p:txBody>
          <a:bodyPr wrap="square" rtlCol="0">
            <a:spAutoFit/>
          </a:bodyPr>
          <a:lstStyle/>
          <a:p>
            <a:pPr>
              <a:lnSpc>
                <a:spcPct val="80000"/>
              </a:lnSpc>
            </a:pPr>
            <a:r>
              <a:rPr lang="en-US" altLang="ja-JP" sz="3200" dirty="0">
                <a:sym typeface="Wingdings" panose="05000000000000000000" pitchFamily="2" charset="2"/>
              </a:rPr>
              <a:t>place of teaching and learning</a:t>
            </a:r>
          </a:p>
          <a:p>
            <a:pPr>
              <a:lnSpc>
                <a:spcPct val="80000"/>
              </a:lnSpc>
            </a:pPr>
            <a:r>
              <a:rPr lang="en-US" altLang="ja-JP" sz="3600" dirty="0">
                <a:sym typeface="Wingdings" panose="05000000000000000000" pitchFamily="2" charset="2"/>
              </a:rPr>
              <a:t> </a:t>
            </a:r>
            <a:r>
              <a:rPr lang="en-US" altLang="ja-JP" sz="4400" dirty="0">
                <a:solidFill>
                  <a:srgbClr val="FF0000"/>
                </a:solidFill>
                <a:highlight>
                  <a:srgbClr val="FFFF00"/>
                </a:highlight>
                <a:sym typeface="Wingdings" panose="05000000000000000000" pitchFamily="2" charset="2"/>
              </a:rPr>
              <a:t>school</a:t>
            </a:r>
            <a:endParaRPr lang="ja-JP" altLang="en-US" sz="2800" dirty="0">
              <a:solidFill>
                <a:srgbClr val="FF0000"/>
              </a:solidFill>
              <a:highlight>
                <a:srgbClr val="FFFF00"/>
              </a:highlight>
            </a:endParaRPr>
          </a:p>
        </p:txBody>
      </p:sp>
      <p:sp>
        <p:nvSpPr>
          <p:cNvPr id="31" name="テキスト ボックス 30">
            <a:extLst>
              <a:ext uri="{FF2B5EF4-FFF2-40B4-BE49-F238E27FC236}">
                <a16:creationId xmlns:a16="http://schemas.microsoft.com/office/drawing/2014/main" id="{DD4A1B13-BF19-4BDD-8E64-2710C5C51B18}"/>
              </a:ext>
            </a:extLst>
          </p:cNvPr>
          <p:cNvSpPr txBox="1"/>
          <p:nvPr/>
        </p:nvSpPr>
        <p:spPr>
          <a:xfrm>
            <a:off x="156243" y="6114704"/>
            <a:ext cx="2822931" cy="445635"/>
          </a:xfrm>
          <a:prstGeom prst="rect">
            <a:avLst/>
          </a:prstGeom>
          <a:noFill/>
        </p:spPr>
        <p:txBody>
          <a:bodyPr wrap="square" rtlCol="0">
            <a:spAutoFit/>
          </a:bodyPr>
          <a:lstStyle/>
          <a:p>
            <a:pPr>
              <a:lnSpc>
                <a:spcPct val="80000"/>
              </a:lnSpc>
            </a:pPr>
            <a:r>
              <a:rPr lang="en-US" altLang="ja-JP" sz="2800" dirty="0">
                <a:highlight>
                  <a:srgbClr val="FFFF00"/>
                </a:highlight>
              </a:rPr>
              <a:t>wooden building</a:t>
            </a:r>
            <a:endParaRPr lang="ja-JP" altLang="en-US" sz="2800" dirty="0">
              <a:highlight>
                <a:srgbClr val="FFFF00"/>
              </a:highlight>
            </a:endParaRPr>
          </a:p>
        </p:txBody>
      </p:sp>
      <p:sp>
        <p:nvSpPr>
          <p:cNvPr id="32" name="矢印: 右 31">
            <a:extLst>
              <a:ext uri="{FF2B5EF4-FFF2-40B4-BE49-F238E27FC236}">
                <a16:creationId xmlns:a16="http://schemas.microsoft.com/office/drawing/2014/main" id="{BFDBC263-7DFC-4A56-AB15-F52FA20CFEDF}"/>
              </a:ext>
            </a:extLst>
          </p:cNvPr>
          <p:cNvSpPr/>
          <p:nvPr/>
        </p:nvSpPr>
        <p:spPr>
          <a:xfrm rot="5400000">
            <a:off x="5948934" y="4791957"/>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73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475D0B0-CA23-45DB-AE9C-CD4ED94221A4}"/>
              </a:ext>
            </a:extLst>
          </p:cNvPr>
          <p:cNvPicPr>
            <a:picLocks noChangeAspect="1"/>
          </p:cNvPicPr>
          <p:nvPr/>
        </p:nvPicPr>
        <p:blipFill>
          <a:blip r:embed="rId2"/>
          <a:stretch>
            <a:fillRect/>
          </a:stretch>
        </p:blipFill>
        <p:spPr>
          <a:xfrm>
            <a:off x="0" y="121387"/>
            <a:ext cx="9144000" cy="538889"/>
          </a:xfrm>
          <a:prstGeom prst="rect">
            <a:avLst/>
          </a:prstGeom>
        </p:spPr>
      </p:pic>
      <p:pic>
        <p:nvPicPr>
          <p:cNvPr id="3" name="図 2" descr="アイコン&#10;&#10;自動的に生成された説明">
            <a:extLst>
              <a:ext uri="{FF2B5EF4-FFF2-40B4-BE49-F238E27FC236}">
                <a16:creationId xmlns:a16="http://schemas.microsoft.com/office/drawing/2014/main" id="{8F384779-52C8-4F55-B4FB-A128E62E7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875" y="3619794"/>
            <a:ext cx="3060700" cy="3060700"/>
          </a:xfrm>
          <a:prstGeom prst="rect">
            <a:avLst/>
          </a:prstGeom>
        </p:spPr>
      </p:pic>
      <p:pic>
        <p:nvPicPr>
          <p:cNvPr id="5" name="図 4">
            <a:extLst>
              <a:ext uri="{FF2B5EF4-FFF2-40B4-BE49-F238E27FC236}">
                <a16:creationId xmlns:a16="http://schemas.microsoft.com/office/drawing/2014/main" id="{F7EA27B2-3F33-45A8-815C-EC37FD93C7A5}"/>
              </a:ext>
            </a:extLst>
          </p:cNvPr>
          <p:cNvPicPr>
            <a:picLocks noChangeAspect="1"/>
          </p:cNvPicPr>
          <p:nvPr/>
        </p:nvPicPr>
        <p:blipFill>
          <a:blip r:embed="rId4"/>
          <a:stretch>
            <a:fillRect/>
          </a:stretch>
        </p:blipFill>
        <p:spPr>
          <a:xfrm>
            <a:off x="2217677" y="5057395"/>
            <a:ext cx="1120776" cy="1484886"/>
          </a:xfrm>
          <a:prstGeom prst="rect">
            <a:avLst/>
          </a:prstGeom>
        </p:spPr>
      </p:pic>
      <p:pic>
        <p:nvPicPr>
          <p:cNvPr id="8" name="図 7">
            <a:extLst>
              <a:ext uri="{FF2B5EF4-FFF2-40B4-BE49-F238E27FC236}">
                <a16:creationId xmlns:a16="http://schemas.microsoft.com/office/drawing/2014/main" id="{560850BD-C270-4FD8-BBBB-08C84B68EC9D}"/>
              </a:ext>
            </a:extLst>
          </p:cNvPr>
          <p:cNvPicPr>
            <a:picLocks noChangeAspect="1"/>
          </p:cNvPicPr>
          <p:nvPr/>
        </p:nvPicPr>
        <p:blipFill>
          <a:blip r:embed="rId5"/>
          <a:stretch>
            <a:fillRect/>
          </a:stretch>
        </p:blipFill>
        <p:spPr>
          <a:xfrm>
            <a:off x="250825" y="4919182"/>
            <a:ext cx="1306513" cy="1761312"/>
          </a:xfrm>
          <a:prstGeom prst="rect">
            <a:avLst/>
          </a:prstGeom>
        </p:spPr>
      </p:pic>
      <p:sp>
        <p:nvSpPr>
          <p:cNvPr id="9" name="矢印: 右 8">
            <a:extLst>
              <a:ext uri="{FF2B5EF4-FFF2-40B4-BE49-F238E27FC236}">
                <a16:creationId xmlns:a16="http://schemas.microsoft.com/office/drawing/2014/main" id="{DA2CBA15-02D0-46E0-8582-834DEF6E71D7}"/>
              </a:ext>
            </a:extLst>
          </p:cNvPr>
          <p:cNvSpPr/>
          <p:nvPr/>
        </p:nvSpPr>
        <p:spPr>
          <a:xfrm>
            <a:off x="1570040" y="547529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86ED7B06-67D3-4471-A3F8-7876C3CF2089}"/>
              </a:ext>
            </a:extLst>
          </p:cNvPr>
          <p:cNvSpPr/>
          <p:nvPr/>
        </p:nvSpPr>
        <p:spPr>
          <a:xfrm>
            <a:off x="3389255" y="547529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C21ADBEB-6B58-4EDB-9BF7-728C002BCC56}"/>
              </a:ext>
            </a:extLst>
          </p:cNvPr>
          <p:cNvPicPr>
            <a:picLocks noChangeAspect="1"/>
          </p:cNvPicPr>
          <p:nvPr/>
        </p:nvPicPr>
        <p:blipFill>
          <a:blip r:embed="rId6"/>
          <a:stretch>
            <a:fillRect/>
          </a:stretch>
        </p:blipFill>
        <p:spPr>
          <a:xfrm>
            <a:off x="4133913" y="4999568"/>
            <a:ext cx="1542988" cy="1680925"/>
          </a:xfrm>
          <a:prstGeom prst="rect">
            <a:avLst/>
          </a:prstGeom>
        </p:spPr>
      </p:pic>
      <p:cxnSp>
        <p:nvCxnSpPr>
          <p:cNvPr id="16" name="直線コネクタ 15">
            <a:extLst>
              <a:ext uri="{FF2B5EF4-FFF2-40B4-BE49-F238E27FC236}">
                <a16:creationId xmlns:a16="http://schemas.microsoft.com/office/drawing/2014/main" id="{BAFE2865-74F3-4BE9-8379-3B7B4C2B0184}"/>
              </a:ext>
            </a:extLst>
          </p:cNvPr>
          <p:cNvCxnSpPr>
            <a:cxnSpLocks/>
          </p:cNvCxnSpPr>
          <p:nvPr/>
        </p:nvCxnSpPr>
        <p:spPr>
          <a:xfrm flipH="1">
            <a:off x="246063" y="1130946"/>
            <a:ext cx="611474" cy="401868"/>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2B263611-DE32-4AEE-AF83-E591D24B2972}"/>
              </a:ext>
            </a:extLst>
          </p:cNvPr>
          <p:cNvCxnSpPr>
            <a:cxnSpLocks/>
          </p:cNvCxnSpPr>
          <p:nvPr/>
        </p:nvCxnSpPr>
        <p:spPr>
          <a:xfrm>
            <a:off x="919359" y="1130946"/>
            <a:ext cx="673296" cy="40950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C1F73A0-5925-4390-A60E-02E2E9FB3933}"/>
              </a:ext>
            </a:extLst>
          </p:cNvPr>
          <p:cNvCxnSpPr>
            <a:cxnSpLocks/>
          </p:cNvCxnSpPr>
          <p:nvPr/>
        </p:nvCxnSpPr>
        <p:spPr>
          <a:xfrm>
            <a:off x="384087" y="1502124"/>
            <a:ext cx="0" cy="996848"/>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2D358D23-B94C-4E44-8919-88D0E8BF465A}"/>
              </a:ext>
            </a:extLst>
          </p:cNvPr>
          <p:cNvCxnSpPr>
            <a:cxnSpLocks/>
          </p:cNvCxnSpPr>
          <p:nvPr/>
        </p:nvCxnSpPr>
        <p:spPr>
          <a:xfrm>
            <a:off x="1469011" y="1517533"/>
            <a:ext cx="0" cy="996848"/>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矢印: 右 23">
            <a:extLst>
              <a:ext uri="{FF2B5EF4-FFF2-40B4-BE49-F238E27FC236}">
                <a16:creationId xmlns:a16="http://schemas.microsoft.com/office/drawing/2014/main" id="{6F1A627A-2A35-48D9-8106-106F7036DF55}"/>
              </a:ext>
            </a:extLst>
          </p:cNvPr>
          <p:cNvSpPr/>
          <p:nvPr/>
        </p:nvSpPr>
        <p:spPr>
          <a:xfrm>
            <a:off x="1789573" y="1690328"/>
            <a:ext cx="6369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F05C837C-718E-43D1-BDB0-4B30218CB01E}"/>
              </a:ext>
            </a:extLst>
          </p:cNvPr>
          <p:cNvSpPr txBox="1"/>
          <p:nvPr/>
        </p:nvSpPr>
        <p:spPr>
          <a:xfrm>
            <a:off x="1678530" y="658666"/>
            <a:ext cx="4214615" cy="646331"/>
          </a:xfrm>
          <a:prstGeom prst="rect">
            <a:avLst/>
          </a:prstGeom>
          <a:noFill/>
        </p:spPr>
        <p:txBody>
          <a:bodyPr wrap="none" rtlCol="0">
            <a:spAutoFit/>
          </a:bodyPr>
          <a:lstStyle/>
          <a:p>
            <a:r>
              <a:rPr kumimoji="1" lang="en-US" altLang="ja-JP" sz="3600" b="1" dirty="0">
                <a:latin typeface="MS UI Gothic" panose="020B0600070205080204" pitchFamily="50" charset="-128"/>
                <a:ea typeface="MS UI Gothic" panose="020B0600070205080204" pitchFamily="50" charset="-128"/>
              </a:rPr>
              <a:t>radical “</a:t>
            </a:r>
            <a:r>
              <a:rPr kumimoji="1" lang="en-US" altLang="ja-JP" sz="3600" b="1" dirty="0">
                <a:solidFill>
                  <a:srgbClr val="FF0000"/>
                </a:solidFill>
                <a:latin typeface="MS UI Gothic" panose="020B0600070205080204" pitchFamily="50" charset="-128"/>
                <a:ea typeface="MS UI Gothic" panose="020B0600070205080204" pitchFamily="50" charset="-128"/>
              </a:rPr>
              <a:t>house/roof</a:t>
            </a:r>
            <a:r>
              <a:rPr kumimoji="1" lang="en-US" altLang="ja-JP" sz="3600" b="1" dirty="0">
                <a:latin typeface="MS UI Gothic" panose="020B0600070205080204" pitchFamily="50" charset="-128"/>
                <a:ea typeface="MS UI Gothic" panose="020B0600070205080204" pitchFamily="50" charset="-128"/>
              </a:rPr>
              <a:t>”</a:t>
            </a:r>
          </a:p>
        </p:txBody>
      </p:sp>
      <p:pic>
        <p:nvPicPr>
          <p:cNvPr id="28" name="図 27">
            <a:extLst>
              <a:ext uri="{FF2B5EF4-FFF2-40B4-BE49-F238E27FC236}">
                <a16:creationId xmlns:a16="http://schemas.microsoft.com/office/drawing/2014/main" id="{F23A0AA2-0C97-4341-9D11-F75E7F9D716E}"/>
              </a:ext>
            </a:extLst>
          </p:cNvPr>
          <p:cNvPicPr>
            <a:picLocks noChangeAspect="1"/>
          </p:cNvPicPr>
          <p:nvPr/>
        </p:nvPicPr>
        <p:blipFill>
          <a:blip r:embed="rId7"/>
          <a:stretch>
            <a:fillRect/>
          </a:stretch>
        </p:blipFill>
        <p:spPr>
          <a:xfrm>
            <a:off x="2677578" y="1424178"/>
            <a:ext cx="1849870" cy="752854"/>
          </a:xfrm>
          <a:prstGeom prst="rect">
            <a:avLst/>
          </a:prstGeom>
        </p:spPr>
      </p:pic>
      <p:sp>
        <p:nvSpPr>
          <p:cNvPr id="29" name="テキスト ボックス 28">
            <a:extLst>
              <a:ext uri="{FF2B5EF4-FFF2-40B4-BE49-F238E27FC236}">
                <a16:creationId xmlns:a16="http://schemas.microsoft.com/office/drawing/2014/main" id="{68F3A1DA-D042-4B60-A6BB-73BC7288598A}"/>
              </a:ext>
            </a:extLst>
          </p:cNvPr>
          <p:cNvSpPr txBox="1"/>
          <p:nvPr/>
        </p:nvSpPr>
        <p:spPr>
          <a:xfrm>
            <a:off x="333288" y="2800910"/>
            <a:ext cx="6269129" cy="2012859"/>
          </a:xfrm>
          <a:prstGeom prst="rect">
            <a:avLst/>
          </a:prstGeom>
          <a:noFill/>
        </p:spPr>
        <p:txBody>
          <a:bodyPr wrap="square" rtlCol="0">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Babies are named at home</a:t>
            </a:r>
          </a:p>
          <a:p>
            <a:pPr marL="571500" indent="-571500">
              <a:lnSpc>
                <a:spcPct val="80000"/>
              </a:lnSpc>
              <a:buFont typeface="Wingdings" panose="05000000000000000000" pitchFamily="2" charset="2"/>
              <a:buChar char="à"/>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newborn baby naming book</a:t>
            </a:r>
          </a:p>
          <a:p>
            <a:pPr marL="571500" indent="-571500">
              <a:lnSpc>
                <a:spcPct val="80000"/>
              </a:lnSpc>
              <a:buFont typeface="Wingdings" panose="05000000000000000000" pitchFamily="2" charset="2"/>
              <a:buChar char="à"/>
            </a:pPr>
            <a:r>
              <a:rPr lang="en-US" altLang="ja-JP" sz="3600" dirty="0">
                <a:solidFill>
                  <a:srgbClr val="FF0000"/>
                </a:solidFill>
                <a:highlight>
                  <a:srgbClr val="FFFF00"/>
                </a:highlight>
                <a:latin typeface="MS UI Gothic" panose="020B0600070205080204" pitchFamily="50" charset="-128"/>
                <a:ea typeface="MS UI Gothic" panose="020B0600070205080204" pitchFamily="50" charset="-128"/>
                <a:sym typeface="Wingdings" panose="05000000000000000000" pitchFamily="2" charset="2"/>
              </a:rPr>
              <a:t>characters</a:t>
            </a:r>
            <a:r>
              <a:rPr lang="en-US" altLang="ja-JP" sz="3600" dirty="0">
                <a:highlight>
                  <a:srgbClr val="FFFF00"/>
                </a:highlight>
                <a:latin typeface="MS UI Gothic" panose="020B0600070205080204" pitchFamily="50" charset="-128"/>
                <a:ea typeface="MS UI Gothic" panose="020B0600070205080204" pitchFamily="50" charset="-128"/>
                <a:sym typeface="Wingdings" panose="05000000000000000000" pitchFamily="2" charset="2"/>
              </a:rPr>
              <a:t> of the name</a:t>
            </a:r>
          </a:p>
          <a:p>
            <a:pPr marL="914400" lvl="1" indent="-457200">
              <a:lnSpc>
                <a:spcPct val="8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character, letter</a:t>
            </a:r>
            <a:endParaRPr lang="ja-JP" altLang="en-US" sz="4800" b="1" dirty="0">
              <a:solidFill>
                <a:srgbClr val="FF0000"/>
              </a:solidFill>
              <a:latin typeface="MS UI Gothic" panose="020B0600070205080204" pitchFamily="50" charset="-128"/>
              <a:ea typeface="MS UI Gothic" panose="020B0600070205080204" pitchFamily="50" charset="-128"/>
            </a:endParaRPr>
          </a:p>
        </p:txBody>
      </p:sp>
      <p:pic>
        <p:nvPicPr>
          <p:cNvPr id="31" name="図 30">
            <a:extLst>
              <a:ext uri="{FF2B5EF4-FFF2-40B4-BE49-F238E27FC236}">
                <a16:creationId xmlns:a16="http://schemas.microsoft.com/office/drawing/2014/main" id="{474DC5D5-9643-475E-8A67-CAA5FA3E2816}"/>
              </a:ext>
            </a:extLst>
          </p:cNvPr>
          <p:cNvPicPr>
            <a:picLocks noChangeAspect="1"/>
          </p:cNvPicPr>
          <p:nvPr/>
        </p:nvPicPr>
        <p:blipFill>
          <a:blip r:embed="rId8"/>
          <a:stretch>
            <a:fillRect/>
          </a:stretch>
        </p:blipFill>
        <p:spPr>
          <a:xfrm>
            <a:off x="7304184" y="1009233"/>
            <a:ext cx="1371683" cy="2360014"/>
          </a:xfrm>
          <a:prstGeom prst="rect">
            <a:avLst/>
          </a:prstGeom>
        </p:spPr>
      </p:pic>
      <p:pic>
        <p:nvPicPr>
          <p:cNvPr id="6150" name="Picture 6" descr="赤ちゃんとお父さんのイラスト">
            <a:extLst>
              <a:ext uri="{FF2B5EF4-FFF2-40B4-BE49-F238E27FC236}">
                <a16:creationId xmlns:a16="http://schemas.microsoft.com/office/drawing/2014/main" id="{6CBB223A-9E3F-4012-82A9-C60C35F70D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5557059" y="744929"/>
            <a:ext cx="2014611" cy="260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80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26B1F63-9896-4ADC-99CE-9A628E1727AA}"/>
              </a:ext>
            </a:extLst>
          </p:cNvPr>
          <p:cNvPicPr>
            <a:picLocks noChangeAspect="1"/>
          </p:cNvPicPr>
          <p:nvPr/>
        </p:nvPicPr>
        <p:blipFill>
          <a:blip r:embed="rId2"/>
          <a:stretch>
            <a:fillRect/>
          </a:stretch>
        </p:blipFill>
        <p:spPr>
          <a:xfrm>
            <a:off x="0" y="11807"/>
            <a:ext cx="9144000" cy="470458"/>
          </a:xfrm>
          <a:prstGeom prst="rect">
            <a:avLst/>
          </a:prstGeom>
        </p:spPr>
      </p:pic>
      <p:pic>
        <p:nvPicPr>
          <p:cNvPr id="4" name="図 3" descr="テキスト&#10;&#10;自動的に生成された説明">
            <a:extLst>
              <a:ext uri="{FF2B5EF4-FFF2-40B4-BE49-F238E27FC236}">
                <a16:creationId xmlns:a16="http://schemas.microsoft.com/office/drawing/2014/main" id="{49852791-E54A-4705-9CB9-A7467E0B5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956" y="3653830"/>
            <a:ext cx="3060700" cy="3060700"/>
          </a:xfrm>
          <a:prstGeom prst="rect">
            <a:avLst/>
          </a:prstGeom>
        </p:spPr>
      </p:pic>
      <p:pic>
        <p:nvPicPr>
          <p:cNvPr id="5" name="図 4">
            <a:extLst>
              <a:ext uri="{FF2B5EF4-FFF2-40B4-BE49-F238E27FC236}">
                <a16:creationId xmlns:a16="http://schemas.microsoft.com/office/drawing/2014/main" id="{5A866295-7207-4CA2-B5A3-EF72CC3F92CF}"/>
              </a:ext>
            </a:extLst>
          </p:cNvPr>
          <p:cNvPicPr>
            <a:picLocks noChangeAspect="1"/>
          </p:cNvPicPr>
          <p:nvPr/>
        </p:nvPicPr>
        <p:blipFill>
          <a:blip r:embed="rId4"/>
          <a:stretch>
            <a:fillRect/>
          </a:stretch>
        </p:blipFill>
        <p:spPr>
          <a:xfrm>
            <a:off x="0" y="473406"/>
            <a:ext cx="9144000" cy="786949"/>
          </a:xfrm>
          <a:prstGeom prst="rect">
            <a:avLst/>
          </a:prstGeom>
        </p:spPr>
      </p:pic>
      <p:pic>
        <p:nvPicPr>
          <p:cNvPr id="6" name="図 5">
            <a:extLst>
              <a:ext uri="{FF2B5EF4-FFF2-40B4-BE49-F238E27FC236}">
                <a16:creationId xmlns:a16="http://schemas.microsoft.com/office/drawing/2014/main" id="{EC663275-CB47-4B48-BD78-04B9B8777804}"/>
              </a:ext>
            </a:extLst>
          </p:cNvPr>
          <p:cNvPicPr>
            <a:picLocks noChangeAspect="1"/>
          </p:cNvPicPr>
          <p:nvPr/>
        </p:nvPicPr>
        <p:blipFill>
          <a:blip r:embed="rId5"/>
          <a:stretch>
            <a:fillRect/>
          </a:stretch>
        </p:blipFill>
        <p:spPr>
          <a:xfrm>
            <a:off x="245549" y="1692429"/>
            <a:ext cx="1133963" cy="1301916"/>
          </a:xfrm>
          <a:prstGeom prst="rect">
            <a:avLst/>
          </a:prstGeom>
        </p:spPr>
      </p:pic>
      <p:sp>
        <p:nvSpPr>
          <p:cNvPr id="7" name="矢印: 右 6">
            <a:extLst>
              <a:ext uri="{FF2B5EF4-FFF2-40B4-BE49-F238E27FC236}">
                <a16:creationId xmlns:a16="http://schemas.microsoft.com/office/drawing/2014/main" id="{3CBC94BD-683F-4326-AE75-02ECF92E57CB}"/>
              </a:ext>
            </a:extLst>
          </p:cNvPr>
          <p:cNvSpPr/>
          <p:nvPr/>
        </p:nvSpPr>
        <p:spPr>
          <a:xfrm>
            <a:off x="1379512" y="2113328"/>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72EAC938-3663-445A-9AF4-4FE64142B48B}"/>
              </a:ext>
            </a:extLst>
          </p:cNvPr>
          <p:cNvPicPr>
            <a:picLocks noChangeAspect="1"/>
          </p:cNvPicPr>
          <p:nvPr/>
        </p:nvPicPr>
        <p:blipFill>
          <a:blip r:embed="rId6"/>
          <a:stretch>
            <a:fillRect/>
          </a:stretch>
        </p:blipFill>
        <p:spPr>
          <a:xfrm>
            <a:off x="2045675" y="1783889"/>
            <a:ext cx="935599" cy="1126971"/>
          </a:xfrm>
          <a:prstGeom prst="rect">
            <a:avLst/>
          </a:prstGeom>
        </p:spPr>
      </p:pic>
      <p:sp>
        <p:nvSpPr>
          <p:cNvPr id="9" name="矢印: 右 8">
            <a:extLst>
              <a:ext uri="{FF2B5EF4-FFF2-40B4-BE49-F238E27FC236}">
                <a16:creationId xmlns:a16="http://schemas.microsoft.com/office/drawing/2014/main" id="{7F8BBA7B-26A0-4375-B705-D8E6B92E0B35}"/>
              </a:ext>
            </a:extLst>
          </p:cNvPr>
          <p:cNvSpPr/>
          <p:nvPr/>
        </p:nvSpPr>
        <p:spPr>
          <a:xfrm>
            <a:off x="3050602" y="208961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ABF2B697-0DEA-4A4F-A000-F37E380636C0}"/>
              </a:ext>
            </a:extLst>
          </p:cNvPr>
          <p:cNvPicPr>
            <a:picLocks noChangeAspect="1"/>
          </p:cNvPicPr>
          <p:nvPr/>
        </p:nvPicPr>
        <p:blipFill>
          <a:blip r:embed="rId7"/>
          <a:stretch>
            <a:fillRect/>
          </a:stretch>
        </p:blipFill>
        <p:spPr>
          <a:xfrm>
            <a:off x="3634392" y="1700763"/>
            <a:ext cx="1457963" cy="1218431"/>
          </a:xfrm>
          <a:prstGeom prst="rect">
            <a:avLst/>
          </a:prstGeom>
        </p:spPr>
      </p:pic>
      <p:sp>
        <p:nvSpPr>
          <p:cNvPr id="11" name="テキスト ボックス 10">
            <a:extLst>
              <a:ext uri="{FF2B5EF4-FFF2-40B4-BE49-F238E27FC236}">
                <a16:creationId xmlns:a16="http://schemas.microsoft.com/office/drawing/2014/main" id="{63AE89B2-44DA-4F9D-AC86-119960E39CA1}"/>
              </a:ext>
            </a:extLst>
          </p:cNvPr>
          <p:cNvSpPr txBox="1"/>
          <p:nvPr/>
        </p:nvSpPr>
        <p:spPr>
          <a:xfrm>
            <a:off x="206346" y="2742572"/>
            <a:ext cx="8413225" cy="646331"/>
          </a:xfrm>
          <a:prstGeom prst="rect">
            <a:avLst/>
          </a:prstGeom>
          <a:noFill/>
        </p:spPr>
        <p:txBody>
          <a:bodyPr wrap="square" rtlCol="0">
            <a:spAutoFit/>
          </a:bodyPr>
          <a:lstStyle/>
          <a:p>
            <a:r>
              <a:rPr kumimoji="1" lang="en-US" altLang="ja-JP" sz="3600" b="1" dirty="0">
                <a:latin typeface="MS UI Gothic" panose="020B0600070205080204" pitchFamily="50" charset="-128"/>
                <a:ea typeface="MS UI Gothic" panose="020B0600070205080204" pitchFamily="50" charset="-128"/>
              </a:rPr>
              <a:t>life, be living, be born </a:t>
            </a:r>
            <a:r>
              <a:rPr kumimoji="1" lang="en-US" altLang="ja-JP" sz="3600" b="1" dirty="0">
                <a:latin typeface="MS UI Gothic" panose="020B0600070205080204" pitchFamily="50" charset="-128"/>
                <a:ea typeface="MS UI Gothic" panose="020B0600070205080204" pitchFamily="50" charset="-128"/>
                <a:sym typeface="Wingdings" panose="05000000000000000000" pitchFamily="2" charset="2"/>
              </a:rPr>
              <a:t> green </a:t>
            </a:r>
            <a:r>
              <a:rPr kumimoji="1" lang="en-US" altLang="ja-JP" sz="3600" b="1" dirty="0">
                <a:highlight>
                  <a:srgbClr val="FFFF00"/>
                </a:highlight>
                <a:latin typeface="MS UI Gothic" panose="020B0600070205080204" pitchFamily="50" charset="-128"/>
                <a:ea typeface="MS UI Gothic" panose="020B0600070205080204" pitchFamily="50" charset="-128"/>
                <a:sym typeface="Wingdings" panose="05000000000000000000" pitchFamily="2" charset="2"/>
              </a:rPr>
              <a:t>fresh</a:t>
            </a:r>
            <a:r>
              <a:rPr kumimoji="1" lang="en-US" altLang="ja-JP" sz="3600" b="1" dirty="0">
                <a:latin typeface="MS UI Gothic" panose="020B0600070205080204" pitchFamily="50" charset="-128"/>
                <a:ea typeface="MS UI Gothic" panose="020B0600070205080204" pitchFamily="50" charset="-128"/>
                <a:sym typeface="Wingdings" panose="05000000000000000000" pitchFamily="2" charset="2"/>
              </a:rPr>
              <a:t> plant</a:t>
            </a:r>
            <a:endParaRPr kumimoji="1" lang="en-US" altLang="ja-JP" sz="3600" b="1" dirty="0">
              <a:latin typeface="MS UI Gothic" panose="020B0600070205080204" pitchFamily="50" charset="-128"/>
              <a:ea typeface="MS UI Gothic" panose="020B0600070205080204" pitchFamily="50" charset="-128"/>
            </a:endParaRPr>
          </a:p>
        </p:txBody>
      </p:sp>
      <p:pic>
        <p:nvPicPr>
          <p:cNvPr id="13" name="図 12">
            <a:extLst>
              <a:ext uri="{FF2B5EF4-FFF2-40B4-BE49-F238E27FC236}">
                <a16:creationId xmlns:a16="http://schemas.microsoft.com/office/drawing/2014/main" id="{4D843055-9587-4327-8C83-685706C1A780}"/>
              </a:ext>
            </a:extLst>
          </p:cNvPr>
          <p:cNvPicPr>
            <a:picLocks noChangeAspect="1"/>
          </p:cNvPicPr>
          <p:nvPr/>
        </p:nvPicPr>
        <p:blipFill>
          <a:blip r:embed="rId8"/>
          <a:stretch>
            <a:fillRect/>
          </a:stretch>
        </p:blipFill>
        <p:spPr>
          <a:xfrm>
            <a:off x="4569486" y="4565592"/>
            <a:ext cx="1208711" cy="1057166"/>
          </a:xfrm>
          <a:prstGeom prst="rect">
            <a:avLst/>
          </a:prstGeom>
        </p:spPr>
      </p:pic>
      <p:sp>
        <p:nvSpPr>
          <p:cNvPr id="15" name="テキスト ボックス 14">
            <a:extLst>
              <a:ext uri="{FF2B5EF4-FFF2-40B4-BE49-F238E27FC236}">
                <a16:creationId xmlns:a16="http://schemas.microsoft.com/office/drawing/2014/main" id="{1D47B081-B1CB-467B-B267-03C2B56978CE}"/>
              </a:ext>
            </a:extLst>
          </p:cNvPr>
          <p:cNvSpPr txBox="1"/>
          <p:nvPr/>
        </p:nvSpPr>
        <p:spPr>
          <a:xfrm>
            <a:off x="2317373" y="4774807"/>
            <a:ext cx="2140330" cy="646331"/>
          </a:xfrm>
          <a:prstGeom prst="rect">
            <a:avLst/>
          </a:prstGeom>
          <a:noFill/>
        </p:spPr>
        <p:txBody>
          <a:bodyPr wrap="none" rtlCol="0">
            <a:spAutoFit/>
          </a:bodyPr>
          <a:lstStyle/>
          <a:p>
            <a:r>
              <a:rPr kumimoji="1" lang="en-US" altLang="ja-JP" sz="3600" b="1" dirty="0">
                <a:highlight>
                  <a:srgbClr val="FFFF00"/>
                </a:highlight>
                <a:latin typeface="MS UI Gothic" panose="020B0600070205080204" pitchFamily="50" charset="-128"/>
                <a:ea typeface="MS UI Gothic" panose="020B0600070205080204" pitchFamily="50" charset="-128"/>
              </a:rPr>
              <a:t>water well</a:t>
            </a:r>
          </a:p>
        </p:txBody>
      </p:sp>
      <p:sp>
        <p:nvSpPr>
          <p:cNvPr id="16" name="矢印: 右 15">
            <a:extLst>
              <a:ext uri="{FF2B5EF4-FFF2-40B4-BE49-F238E27FC236}">
                <a16:creationId xmlns:a16="http://schemas.microsoft.com/office/drawing/2014/main" id="{1B3B0A16-9366-43FE-9C40-B51F8A6AE156}"/>
              </a:ext>
            </a:extLst>
          </p:cNvPr>
          <p:cNvSpPr/>
          <p:nvPr/>
        </p:nvSpPr>
        <p:spPr>
          <a:xfrm>
            <a:off x="2272812" y="566671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14E2F1B7-317F-4263-AB3B-CEF463B1A2A0}"/>
              </a:ext>
            </a:extLst>
          </p:cNvPr>
          <p:cNvCxnSpPr>
            <a:cxnSpLocks/>
          </p:cNvCxnSpPr>
          <p:nvPr/>
        </p:nvCxnSpPr>
        <p:spPr>
          <a:xfrm>
            <a:off x="3075767" y="5337297"/>
            <a:ext cx="0" cy="895900"/>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pic>
        <p:nvPicPr>
          <p:cNvPr id="7172" name="Picture 4">
            <a:extLst>
              <a:ext uri="{FF2B5EF4-FFF2-40B4-BE49-F238E27FC236}">
                <a16:creationId xmlns:a16="http://schemas.microsoft.com/office/drawing/2014/main" id="{8FE91793-1898-4C4D-A1F6-FCA0CE4C8B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870" y="3445663"/>
            <a:ext cx="2025537" cy="2701549"/>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コネクタ 20">
            <a:extLst>
              <a:ext uri="{FF2B5EF4-FFF2-40B4-BE49-F238E27FC236}">
                <a16:creationId xmlns:a16="http://schemas.microsoft.com/office/drawing/2014/main" id="{667E38A6-AC68-4615-B948-8C5BFDD77116}"/>
              </a:ext>
            </a:extLst>
          </p:cNvPr>
          <p:cNvCxnSpPr>
            <a:cxnSpLocks/>
          </p:cNvCxnSpPr>
          <p:nvPr/>
        </p:nvCxnSpPr>
        <p:spPr>
          <a:xfrm>
            <a:off x="3698067" y="5337297"/>
            <a:ext cx="0" cy="895900"/>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B53E9419-7DCB-4D8C-9A0E-2E0E4F499196}"/>
              </a:ext>
            </a:extLst>
          </p:cNvPr>
          <p:cNvCxnSpPr>
            <a:cxnSpLocks/>
          </p:cNvCxnSpPr>
          <p:nvPr/>
        </p:nvCxnSpPr>
        <p:spPr>
          <a:xfrm rot="5400000">
            <a:off x="3375281" y="5032210"/>
            <a:ext cx="0" cy="895900"/>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4970BAA-6AB6-4A93-8A64-8271B2517E60}"/>
              </a:ext>
            </a:extLst>
          </p:cNvPr>
          <p:cNvCxnSpPr>
            <a:cxnSpLocks/>
          </p:cNvCxnSpPr>
          <p:nvPr/>
        </p:nvCxnSpPr>
        <p:spPr>
          <a:xfrm rot="5400000">
            <a:off x="3375281" y="5629685"/>
            <a:ext cx="0" cy="895900"/>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pic>
        <p:nvPicPr>
          <p:cNvPr id="20" name="図 19">
            <a:extLst>
              <a:ext uri="{FF2B5EF4-FFF2-40B4-BE49-F238E27FC236}">
                <a16:creationId xmlns:a16="http://schemas.microsoft.com/office/drawing/2014/main" id="{F4CAB3A9-2FBC-430A-A51A-324E6894644D}"/>
              </a:ext>
            </a:extLst>
          </p:cNvPr>
          <p:cNvPicPr>
            <a:picLocks noChangeAspect="1"/>
          </p:cNvPicPr>
          <p:nvPr/>
        </p:nvPicPr>
        <p:blipFill>
          <a:blip r:embed="rId10"/>
          <a:stretch>
            <a:fillRect/>
          </a:stretch>
        </p:blipFill>
        <p:spPr>
          <a:xfrm>
            <a:off x="0" y="1206162"/>
            <a:ext cx="9144000" cy="479012"/>
          </a:xfrm>
          <a:prstGeom prst="rect">
            <a:avLst/>
          </a:prstGeom>
        </p:spPr>
      </p:pic>
      <p:cxnSp>
        <p:nvCxnSpPr>
          <p:cNvPr id="26" name="直線コネクタ 25">
            <a:extLst>
              <a:ext uri="{FF2B5EF4-FFF2-40B4-BE49-F238E27FC236}">
                <a16:creationId xmlns:a16="http://schemas.microsoft.com/office/drawing/2014/main" id="{CCB6B27E-1CB5-4E2B-B1D5-3706E04E80C6}"/>
              </a:ext>
            </a:extLst>
          </p:cNvPr>
          <p:cNvCxnSpPr>
            <a:cxnSpLocks/>
          </p:cNvCxnSpPr>
          <p:nvPr/>
        </p:nvCxnSpPr>
        <p:spPr>
          <a:xfrm flipH="1">
            <a:off x="3263518" y="5785247"/>
            <a:ext cx="240427" cy="0"/>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30" name="矢印: 右 29">
            <a:extLst>
              <a:ext uri="{FF2B5EF4-FFF2-40B4-BE49-F238E27FC236}">
                <a16:creationId xmlns:a16="http://schemas.microsoft.com/office/drawing/2014/main" id="{E156DD68-7B4E-4B13-B6F0-83B9BB072EF1}"/>
              </a:ext>
            </a:extLst>
          </p:cNvPr>
          <p:cNvSpPr/>
          <p:nvPr/>
        </p:nvSpPr>
        <p:spPr>
          <a:xfrm rot="19660907">
            <a:off x="3987726" y="543266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A2F2F307-3ADD-442F-8565-74F4DD56E36C}"/>
              </a:ext>
            </a:extLst>
          </p:cNvPr>
          <p:cNvSpPr txBox="1"/>
          <p:nvPr/>
        </p:nvSpPr>
        <p:spPr>
          <a:xfrm>
            <a:off x="2180407" y="3385336"/>
            <a:ext cx="4022093" cy="1569660"/>
          </a:xfrm>
          <a:prstGeom prst="rect">
            <a:avLst/>
          </a:prstGeom>
          <a:noFill/>
        </p:spPr>
        <p:txBody>
          <a:bodyPr wrap="square" rtlCol="0">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Clear </a:t>
            </a:r>
            <a:r>
              <a:rPr lang="en-US" altLang="ja-JP" sz="3600" dirty="0">
                <a:highlight>
                  <a:srgbClr val="FFFF00"/>
                </a:highlight>
                <a:latin typeface="MS UI Gothic" panose="020B0600070205080204" pitchFamily="50" charset="-128"/>
                <a:ea typeface="MS UI Gothic" panose="020B0600070205080204" pitchFamily="50" charset="-128"/>
              </a:rPr>
              <a:t>fresh water</a:t>
            </a:r>
          </a:p>
          <a:p>
            <a:pPr>
              <a:lnSpc>
                <a:spcPct val="80000"/>
              </a:lnSpc>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Clear </a:t>
            </a:r>
            <a:r>
              <a:rPr lang="en-US" altLang="ja-JP" sz="3600" dirty="0">
                <a:highlight>
                  <a:srgbClr val="00FFFF"/>
                </a:highlight>
                <a:latin typeface="MS UI Gothic" panose="020B0600070205080204" pitchFamily="50" charset="-128"/>
                <a:ea typeface="MS UI Gothic" panose="020B0600070205080204" pitchFamily="50" charset="-128"/>
                <a:sym typeface="Wingdings" panose="05000000000000000000" pitchFamily="2" charset="2"/>
              </a:rPr>
              <a:t>blue</a:t>
            </a: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water</a:t>
            </a:r>
            <a:endParaRPr lang="en-US" altLang="ja-JP" sz="3600" dirty="0">
              <a:latin typeface="MS UI Gothic" panose="020B0600070205080204" pitchFamily="50" charset="-128"/>
              <a:ea typeface="MS UI Gothic" panose="020B0600070205080204" pitchFamily="50" charset="-128"/>
            </a:endParaRPr>
          </a:p>
          <a:p>
            <a:pPr marL="457200" indent="-457200">
              <a:lnSpc>
                <a:spcPct val="8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blue</a:t>
            </a:r>
            <a:endParaRPr lang="ja-JP" altLang="en-US" sz="4800" b="1" dirty="0">
              <a:solidFill>
                <a:srgbClr val="FF0000"/>
              </a:solidFill>
              <a:latin typeface="MS UI Gothic" panose="020B0600070205080204" pitchFamily="50" charset="-128"/>
              <a:ea typeface="MS UI Gothic" panose="020B0600070205080204" pitchFamily="50" charset="-128"/>
            </a:endParaRPr>
          </a:p>
        </p:txBody>
      </p:sp>
      <p:sp>
        <p:nvSpPr>
          <p:cNvPr id="24" name="テキスト ボックス 23">
            <a:extLst>
              <a:ext uri="{FF2B5EF4-FFF2-40B4-BE49-F238E27FC236}">
                <a16:creationId xmlns:a16="http://schemas.microsoft.com/office/drawing/2014/main" id="{23B7CF36-7697-429C-B261-AD6266C28189}"/>
              </a:ext>
            </a:extLst>
          </p:cNvPr>
          <p:cNvSpPr txBox="1"/>
          <p:nvPr/>
        </p:nvSpPr>
        <p:spPr>
          <a:xfrm>
            <a:off x="79348" y="6320769"/>
            <a:ext cx="5318152"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https://commons.wikimedia.org/wiki/File:Well_with_bucket,_Ichijodani_200507.jpg</a:t>
            </a:r>
          </a:p>
          <a:p>
            <a:r>
              <a:rPr lang="ja-JP" altLang="en-US" sz="1200" dirty="0">
                <a:latin typeface="MS UI Gothic" panose="020B0600070205080204" pitchFamily="50" charset="-128"/>
                <a:ea typeface="MS UI Gothic" panose="020B0600070205080204" pitchFamily="50" charset="-128"/>
              </a:rPr>
              <a:t>Author: っ</a:t>
            </a:r>
            <a:r>
              <a:rPr lang="en-US" altLang="ja-JP" sz="1200" dirty="0">
                <a:latin typeface="MS UI Gothic" panose="020B0600070205080204" pitchFamily="50" charset="-128"/>
                <a:ea typeface="MS UI Gothic" panose="020B0600070205080204" pitchFamily="50" charset="-128"/>
              </a:rPr>
              <a:t>, CC, BY-SA</a:t>
            </a:r>
            <a:endParaRPr lang="ja-JP" altLang="en-US" sz="12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63934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371D88E-C26A-4A72-BD99-3C1E1715F573}"/>
              </a:ext>
            </a:extLst>
          </p:cNvPr>
          <p:cNvPicPr>
            <a:picLocks noChangeAspect="1"/>
          </p:cNvPicPr>
          <p:nvPr/>
        </p:nvPicPr>
        <p:blipFill>
          <a:blip r:embed="rId2"/>
          <a:stretch>
            <a:fillRect/>
          </a:stretch>
        </p:blipFill>
        <p:spPr>
          <a:xfrm>
            <a:off x="0" y="41606"/>
            <a:ext cx="9144000" cy="786949"/>
          </a:xfrm>
          <a:prstGeom prst="rect">
            <a:avLst/>
          </a:prstGeom>
        </p:spPr>
      </p:pic>
      <p:pic>
        <p:nvPicPr>
          <p:cNvPr id="4" name="図 3" descr="挿絵, テーブル, 椅子, 記号 が含まれている画像&#10;&#10;自動的に生成された説明">
            <a:extLst>
              <a:ext uri="{FF2B5EF4-FFF2-40B4-BE49-F238E27FC236}">
                <a16:creationId xmlns:a16="http://schemas.microsoft.com/office/drawing/2014/main" id="{45DF7AAB-BE9E-4D7D-925F-A609458CC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482" y="3382997"/>
            <a:ext cx="3338959" cy="3338959"/>
          </a:xfrm>
          <a:prstGeom prst="rect">
            <a:avLst/>
          </a:prstGeom>
        </p:spPr>
      </p:pic>
      <p:pic>
        <p:nvPicPr>
          <p:cNvPr id="5" name="図 4">
            <a:extLst>
              <a:ext uri="{FF2B5EF4-FFF2-40B4-BE49-F238E27FC236}">
                <a16:creationId xmlns:a16="http://schemas.microsoft.com/office/drawing/2014/main" id="{6BB6093C-654D-4360-B994-46C99453838F}"/>
              </a:ext>
            </a:extLst>
          </p:cNvPr>
          <p:cNvPicPr>
            <a:picLocks noChangeAspect="1"/>
          </p:cNvPicPr>
          <p:nvPr/>
        </p:nvPicPr>
        <p:blipFill>
          <a:blip r:embed="rId4"/>
          <a:stretch>
            <a:fillRect/>
          </a:stretch>
        </p:blipFill>
        <p:spPr>
          <a:xfrm>
            <a:off x="410649" y="1073126"/>
            <a:ext cx="2400542" cy="2756090"/>
          </a:xfrm>
          <a:prstGeom prst="rect">
            <a:avLst/>
          </a:prstGeom>
        </p:spPr>
      </p:pic>
      <p:sp>
        <p:nvSpPr>
          <p:cNvPr id="6" name="矢印: 右 5">
            <a:extLst>
              <a:ext uri="{FF2B5EF4-FFF2-40B4-BE49-F238E27FC236}">
                <a16:creationId xmlns:a16="http://schemas.microsoft.com/office/drawing/2014/main" id="{E8C2C107-4316-4E9E-991A-9AA2D2599F90}"/>
              </a:ext>
            </a:extLst>
          </p:cNvPr>
          <p:cNvSpPr/>
          <p:nvPr/>
        </p:nvSpPr>
        <p:spPr>
          <a:xfrm rot="2231761">
            <a:off x="2737878" y="288164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F30C6A3-626D-4416-A1EC-732D38BE8F7A}"/>
              </a:ext>
            </a:extLst>
          </p:cNvPr>
          <p:cNvSpPr txBox="1"/>
          <p:nvPr/>
        </p:nvSpPr>
        <p:spPr>
          <a:xfrm>
            <a:off x="4218698" y="1080500"/>
            <a:ext cx="4643003" cy="1668149"/>
          </a:xfrm>
          <a:prstGeom prst="rect">
            <a:avLst/>
          </a:prstGeom>
          <a:noFill/>
        </p:spPr>
        <p:txBody>
          <a:bodyPr wrap="square" rtlCol="0">
            <a:spAutoFit/>
          </a:bodyPr>
          <a:lstStyle/>
          <a:p>
            <a:pPr>
              <a:lnSpc>
                <a:spcPct val="80000"/>
              </a:lnSpc>
            </a:pPr>
            <a:r>
              <a:rPr lang="en-US" altLang="ja-JP" sz="4000" dirty="0">
                <a:latin typeface="MS UI Gothic" panose="020B0600070205080204" pitchFamily="50" charset="-128"/>
                <a:ea typeface="MS UI Gothic" panose="020B0600070205080204" pitchFamily="50" charset="-128"/>
              </a:rPr>
              <a:t>growing plant</a:t>
            </a:r>
          </a:p>
          <a:p>
            <a:pPr>
              <a:lnSpc>
                <a:spcPct val="80000"/>
              </a:lnSpc>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be born, life,</a:t>
            </a:r>
            <a:b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b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be living</a:t>
            </a:r>
            <a:endParaRPr lang="en-US" altLang="ja-JP" sz="4000" dirty="0">
              <a:solidFill>
                <a:srgbClr val="FF0000"/>
              </a:solidFill>
              <a:latin typeface="MS UI Gothic" panose="020B0600070205080204" pitchFamily="50" charset="-128"/>
              <a:ea typeface="MS UI Gothic" panose="020B0600070205080204" pitchFamily="50" charset="-128"/>
            </a:endParaRPr>
          </a:p>
        </p:txBody>
      </p:sp>
      <p:pic>
        <p:nvPicPr>
          <p:cNvPr id="13" name="図 12">
            <a:extLst>
              <a:ext uri="{FF2B5EF4-FFF2-40B4-BE49-F238E27FC236}">
                <a16:creationId xmlns:a16="http://schemas.microsoft.com/office/drawing/2014/main" id="{C5BF5307-7537-46F5-BB2C-5EDE3A6063B6}"/>
              </a:ext>
            </a:extLst>
          </p:cNvPr>
          <p:cNvPicPr>
            <a:picLocks noChangeAspect="1"/>
          </p:cNvPicPr>
          <p:nvPr/>
        </p:nvPicPr>
        <p:blipFill>
          <a:blip r:embed="rId5"/>
          <a:stretch>
            <a:fillRect/>
          </a:stretch>
        </p:blipFill>
        <p:spPr>
          <a:xfrm>
            <a:off x="3577226" y="2961749"/>
            <a:ext cx="1414444" cy="1703762"/>
          </a:xfrm>
          <a:prstGeom prst="rect">
            <a:avLst/>
          </a:prstGeom>
        </p:spPr>
      </p:pic>
      <p:sp>
        <p:nvSpPr>
          <p:cNvPr id="14" name="矢印: 右 13">
            <a:extLst>
              <a:ext uri="{FF2B5EF4-FFF2-40B4-BE49-F238E27FC236}">
                <a16:creationId xmlns:a16="http://schemas.microsoft.com/office/drawing/2014/main" id="{C049132B-B47E-40B9-88B5-69CE4700801F}"/>
              </a:ext>
            </a:extLst>
          </p:cNvPr>
          <p:cNvSpPr/>
          <p:nvPr/>
        </p:nvSpPr>
        <p:spPr>
          <a:xfrm rot="2231761">
            <a:off x="5298065" y="4230278"/>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70810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3230</TotalTime>
  <Words>342</Words>
  <Application>Microsoft Office PowerPoint</Application>
  <PresentationFormat>画面に合わせる (4:3)</PresentationFormat>
  <Paragraphs>36</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MS UI Gothic</vt:lpstr>
      <vt:lpstr>游ゴシック</vt:lpstr>
      <vt:lpstr>Arial</vt:lpstr>
      <vt:lpstr>Calibri</vt:lpstr>
      <vt:lpstr>Calibri Light</vt:lpstr>
      <vt:lpstr>Wingdings</vt:lpstr>
      <vt:lpstr>Office テーマ</vt:lpstr>
      <vt:lpstr>Free Kanji Material  無料漢字教材 kanji0110-0112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89</cp:revision>
  <dcterms:created xsi:type="dcterms:W3CDTF">2022-02-04T14:29:48Z</dcterms:created>
  <dcterms:modified xsi:type="dcterms:W3CDTF">2022-03-12T07:39:53Z</dcterms:modified>
</cp:coreProperties>
</file>