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542" r:id="rId2"/>
    <p:sldId id="543" r:id="rId3"/>
    <p:sldId id="541" r:id="rId4"/>
    <p:sldId id="401" r:id="rId5"/>
    <p:sldId id="402" r:id="rId6"/>
    <p:sldId id="403" r:id="rId7"/>
    <p:sldId id="544"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65" d="100"/>
          <a:sy n="65" d="100"/>
        </p:scale>
        <p:origin x="13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gif"/><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gif"/><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kanji0140-0144</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3F35107-6190-44F9-973D-AC966F3C4BBB}"/>
              </a:ext>
            </a:extLst>
          </p:cNvPr>
          <p:cNvPicPr>
            <a:picLocks noChangeAspect="1"/>
          </p:cNvPicPr>
          <p:nvPr/>
        </p:nvPicPr>
        <p:blipFill>
          <a:blip r:embed="rId2"/>
          <a:stretch>
            <a:fillRect/>
          </a:stretch>
        </p:blipFill>
        <p:spPr>
          <a:xfrm>
            <a:off x="2095050" y="1144797"/>
            <a:ext cx="4953900" cy="1529392"/>
          </a:xfrm>
          <a:prstGeom prst="rect">
            <a:avLst/>
          </a:prstGeom>
        </p:spPr>
      </p:pic>
      <p:pic>
        <p:nvPicPr>
          <p:cNvPr id="6" name="図 5">
            <a:extLst>
              <a:ext uri="{FF2B5EF4-FFF2-40B4-BE49-F238E27FC236}">
                <a16:creationId xmlns:a16="http://schemas.microsoft.com/office/drawing/2014/main" id="{625F701B-82A6-432C-A2FD-1218D91E3CF4}"/>
              </a:ext>
            </a:extLst>
          </p:cNvPr>
          <p:cNvPicPr>
            <a:picLocks noChangeAspect="1"/>
          </p:cNvPicPr>
          <p:nvPr/>
        </p:nvPicPr>
        <p:blipFill>
          <a:blip r:embed="rId3"/>
          <a:stretch>
            <a:fillRect/>
          </a:stretch>
        </p:blipFill>
        <p:spPr>
          <a:xfrm>
            <a:off x="0" y="2964096"/>
            <a:ext cx="9144000" cy="2352292"/>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7B547085-AA11-4F1A-8D2B-0E9085B2FBCE}"/>
              </a:ext>
            </a:extLst>
          </p:cNvPr>
          <p:cNvPicPr>
            <a:picLocks noChangeAspect="1"/>
          </p:cNvPicPr>
          <p:nvPr/>
        </p:nvPicPr>
        <p:blipFill>
          <a:blip r:embed="rId2"/>
          <a:stretch>
            <a:fillRect/>
          </a:stretch>
        </p:blipFill>
        <p:spPr>
          <a:xfrm>
            <a:off x="5782291" y="1596885"/>
            <a:ext cx="1338729" cy="1811177"/>
          </a:xfrm>
          <a:prstGeom prst="rect">
            <a:avLst/>
          </a:prstGeom>
        </p:spPr>
      </p:pic>
      <p:pic>
        <p:nvPicPr>
          <p:cNvPr id="3" name="図 2">
            <a:extLst>
              <a:ext uri="{FF2B5EF4-FFF2-40B4-BE49-F238E27FC236}">
                <a16:creationId xmlns:a16="http://schemas.microsoft.com/office/drawing/2014/main" id="{1191BBB9-466E-4E30-ABF8-BFC85A180118}"/>
              </a:ext>
            </a:extLst>
          </p:cNvPr>
          <p:cNvPicPr>
            <a:picLocks noChangeAspect="1"/>
          </p:cNvPicPr>
          <p:nvPr/>
        </p:nvPicPr>
        <p:blipFill>
          <a:blip r:embed="rId3"/>
          <a:stretch>
            <a:fillRect/>
          </a:stretch>
        </p:blipFill>
        <p:spPr>
          <a:xfrm>
            <a:off x="0" y="17589"/>
            <a:ext cx="9144000" cy="487110"/>
          </a:xfrm>
          <a:prstGeom prst="rect">
            <a:avLst/>
          </a:prstGeom>
        </p:spPr>
      </p:pic>
      <p:pic>
        <p:nvPicPr>
          <p:cNvPr id="4" name="図 3" descr="ロゴ&#10;&#10;自動的に生成された説明">
            <a:extLst>
              <a:ext uri="{FF2B5EF4-FFF2-40B4-BE49-F238E27FC236}">
                <a16:creationId xmlns:a16="http://schemas.microsoft.com/office/drawing/2014/main" id="{CE323A8E-12D8-4E06-9F58-651E9F29A8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6642" y="4442361"/>
            <a:ext cx="2231571" cy="2231571"/>
          </a:xfrm>
          <a:prstGeom prst="rect">
            <a:avLst/>
          </a:prstGeom>
        </p:spPr>
      </p:pic>
      <p:pic>
        <p:nvPicPr>
          <p:cNvPr id="5" name="Picture 2" descr="手のイラスト">
            <a:extLst>
              <a:ext uri="{FF2B5EF4-FFF2-40B4-BE49-F238E27FC236}">
                <a16:creationId xmlns:a16="http://schemas.microsoft.com/office/drawing/2014/main" id="{F724F132-EBFE-47D9-9F6F-5CBC233B25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1560" y="1434112"/>
            <a:ext cx="2231571" cy="24795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a:extLst>
              <a:ext uri="{FF2B5EF4-FFF2-40B4-BE49-F238E27FC236}">
                <a16:creationId xmlns:a16="http://schemas.microsoft.com/office/drawing/2014/main" id="{91BBF94D-082E-49C6-9011-504291A9342C}"/>
              </a:ext>
            </a:extLst>
          </p:cNvPr>
          <p:cNvCxnSpPr>
            <a:cxnSpLocks/>
          </p:cNvCxnSpPr>
          <p:nvPr/>
        </p:nvCxnSpPr>
        <p:spPr>
          <a:xfrm>
            <a:off x="7931255" y="1432598"/>
            <a:ext cx="79229" cy="2351658"/>
          </a:xfrm>
          <a:prstGeom prst="line">
            <a:avLst/>
          </a:prstGeom>
          <a:ln w="793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11AFD55D-B0BC-48AE-B8B7-2EE04332DA26}"/>
              </a:ext>
            </a:extLst>
          </p:cNvPr>
          <p:cNvCxnSpPr>
            <a:cxnSpLocks/>
          </p:cNvCxnSpPr>
          <p:nvPr/>
        </p:nvCxnSpPr>
        <p:spPr>
          <a:xfrm flipH="1">
            <a:off x="7538127" y="2406879"/>
            <a:ext cx="808631" cy="0"/>
          </a:xfrm>
          <a:prstGeom prst="line">
            <a:avLst/>
          </a:prstGeom>
          <a:ln w="793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EDBA860C-7680-404C-B3A7-ACDF41A4959E}"/>
              </a:ext>
            </a:extLst>
          </p:cNvPr>
          <p:cNvCxnSpPr>
            <a:cxnSpLocks/>
          </p:cNvCxnSpPr>
          <p:nvPr/>
        </p:nvCxnSpPr>
        <p:spPr>
          <a:xfrm flipH="1" flipV="1">
            <a:off x="7286046" y="2760502"/>
            <a:ext cx="504162" cy="479271"/>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7F47ED24-FA95-4DE8-AC91-3701AD225358}"/>
              </a:ext>
            </a:extLst>
          </p:cNvPr>
          <p:cNvSpPr txBox="1"/>
          <p:nvPr/>
        </p:nvSpPr>
        <p:spPr>
          <a:xfrm>
            <a:off x="7710980" y="926553"/>
            <a:ext cx="1374494" cy="634020"/>
          </a:xfrm>
          <a:prstGeom prst="rect">
            <a:avLst/>
          </a:prstGeom>
          <a:noFill/>
        </p:spPr>
        <p:txBody>
          <a:bodyPr wrap="square" rtlCol="0">
            <a:spAutoFit/>
          </a:bodyPr>
          <a:lstStyle/>
          <a:p>
            <a:pPr>
              <a:lnSpc>
                <a:spcPct val="80000"/>
              </a:lnSpc>
            </a:pPr>
            <a:r>
              <a:rPr lang="en-US" altLang="ja-JP" sz="4400" b="1" dirty="0">
                <a:latin typeface="MS UI Gothic" panose="020B0600070205080204" pitchFamily="50" charset="-128"/>
                <a:ea typeface="MS UI Gothic" panose="020B0600070205080204" pitchFamily="50" charset="-128"/>
              </a:rPr>
              <a:t>hand</a:t>
            </a:r>
          </a:p>
        </p:txBody>
      </p:sp>
      <p:pic>
        <p:nvPicPr>
          <p:cNvPr id="19" name="図 18">
            <a:extLst>
              <a:ext uri="{FF2B5EF4-FFF2-40B4-BE49-F238E27FC236}">
                <a16:creationId xmlns:a16="http://schemas.microsoft.com/office/drawing/2014/main" id="{9A0F2C37-DD95-4C1C-9EA1-8552637AC0DA}"/>
              </a:ext>
            </a:extLst>
          </p:cNvPr>
          <p:cNvPicPr>
            <a:picLocks noChangeAspect="1"/>
          </p:cNvPicPr>
          <p:nvPr/>
        </p:nvPicPr>
        <p:blipFill>
          <a:blip r:embed="rId6"/>
          <a:stretch>
            <a:fillRect/>
          </a:stretch>
        </p:blipFill>
        <p:spPr>
          <a:xfrm>
            <a:off x="-14514" y="474377"/>
            <a:ext cx="9144000" cy="477672"/>
          </a:xfrm>
          <a:prstGeom prst="rect">
            <a:avLst/>
          </a:prstGeom>
        </p:spPr>
      </p:pic>
      <p:sp>
        <p:nvSpPr>
          <p:cNvPr id="20" name="吹き出し: 四角形 19">
            <a:extLst>
              <a:ext uri="{FF2B5EF4-FFF2-40B4-BE49-F238E27FC236}">
                <a16:creationId xmlns:a16="http://schemas.microsoft.com/office/drawing/2014/main" id="{884FECC5-19FE-4ECC-9161-F3C044006D66}"/>
              </a:ext>
            </a:extLst>
          </p:cNvPr>
          <p:cNvSpPr/>
          <p:nvPr/>
        </p:nvSpPr>
        <p:spPr>
          <a:xfrm>
            <a:off x="320300" y="990515"/>
            <a:ext cx="4937397" cy="1345733"/>
          </a:xfrm>
          <a:prstGeom prst="wedgeRectCallout">
            <a:avLst>
              <a:gd name="adj1" fmla="val 57593"/>
              <a:gd name="adj2" fmla="val 2984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kumimoji="1" lang="en-US" altLang="ja-JP" sz="3200" dirty="0">
                <a:solidFill>
                  <a:schemeClr val="tx1"/>
                </a:solidFill>
                <a:latin typeface="MS UI Gothic" panose="020B0600070205080204" pitchFamily="50" charset="-128"/>
                <a:ea typeface="MS UI Gothic" panose="020B0600070205080204" pitchFamily="50" charset="-128"/>
              </a:rPr>
              <a:t>traditional length unit based on the width of a thumb</a:t>
            </a:r>
          </a:p>
          <a:p>
            <a:pPr>
              <a:lnSpc>
                <a:spcPct val="80000"/>
              </a:lnSpc>
            </a:pPr>
            <a:r>
              <a:rPr kumimoji="1" lang="ja-JP" altLang="en-US" sz="3200" dirty="0">
                <a:solidFill>
                  <a:schemeClr val="tx1"/>
                </a:solidFill>
                <a:latin typeface="MS UI Gothic" panose="020B0600070205080204" pitchFamily="50" charset="-128"/>
                <a:ea typeface="MS UI Gothic" panose="020B0600070205080204" pitchFamily="50" charset="-128"/>
              </a:rPr>
              <a:t>（</a:t>
            </a:r>
            <a:r>
              <a:rPr kumimoji="1" lang="en-US" altLang="ja-JP" sz="3200" dirty="0">
                <a:solidFill>
                  <a:schemeClr val="tx1"/>
                </a:solidFill>
                <a:latin typeface="MS UI Gothic" panose="020B0600070205080204" pitchFamily="50" charset="-128"/>
                <a:ea typeface="MS UI Gothic" panose="020B0600070205080204" pitchFamily="50" charset="-128"/>
              </a:rPr>
              <a:t>1</a:t>
            </a:r>
            <a:r>
              <a:rPr kumimoji="1" lang="ja-JP" altLang="en-US" sz="3200" dirty="0">
                <a:solidFill>
                  <a:schemeClr val="tx1"/>
                </a:solidFill>
                <a:latin typeface="MS UI Gothic" panose="020B0600070205080204" pitchFamily="50" charset="-128"/>
                <a:ea typeface="MS UI Gothic" panose="020B0600070205080204" pitchFamily="50" charset="-128"/>
              </a:rPr>
              <a:t>寸＝</a:t>
            </a:r>
            <a:r>
              <a:rPr kumimoji="1" lang="en-US" altLang="ja-JP" sz="3200" dirty="0">
                <a:solidFill>
                  <a:schemeClr val="tx1"/>
                </a:solidFill>
                <a:latin typeface="MS UI Gothic" panose="020B0600070205080204" pitchFamily="50" charset="-128"/>
                <a:ea typeface="MS UI Gothic" panose="020B0600070205080204" pitchFamily="50" charset="-128"/>
              </a:rPr>
              <a:t>3 cm, 1.2 inches</a:t>
            </a:r>
            <a:r>
              <a:rPr kumimoji="1" lang="ja-JP" altLang="en-US" sz="3200" dirty="0">
                <a:solidFill>
                  <a:schemeClr val="tx1"/>
                </a:solidFill>
                <a:latin typeface="MS UI Gothic" panose="020B0600070205080204" pitchFamily="50" charset="-128"/>
                <a:ea typeface="MS UI Gothic" panose="020B0600070205080204" pitchFamily="50" charset="-128"/>
              </a:rPr>
              <a:t>）</a:t>
            </a:r>
            <a:endParaRPr kumimoji="1" lang="en-US" altLang="ja-JP" sz="3200" dirty="0">
              <a:solidFill>
                <a:schemeClr val="tx1"/>
              </a:solidFill>
              <a:latin typeface="MS UI Gothic" panose="020B0600070205080204" pitchFamily="50" charset="-128"/>
              <a:ea typeface="MS UI Gothic" panose="020B0600070205080204" pitchFamily="50" charset="-128"/>
            </a:endParaRPr>
          </a:p>
        </p:txBody>
      </p:sp>
      <p:pic>
        <p:nvPicPr>
          <p:cNvPr id="23" name="Picture 8" descr="木の根のイラスト（地面なし）">
            <a:extLst>
              <a:ext uri="{FF2B5EF4-FFF2-40B4-BE49-F238E27FC236}">
                <a16:creationId xmlns:a16="http://schemas.microsoft.com/office/drawing/2014/main" id="{3B08583F-9472-48B7-BB12-EF31C04F22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65" y="4753466"/>
            <a:ext cx="1681728" cy="1963264"/>
          </a:xfrm>
          <a:prstGeom prst="rect">
            <a:avLst/>
          </a:prstGeom>
          <a:noFill/>
          <a:extLst>
            <a:ext uri="{909E8E84-426E-40DD-AFC4-6F175D3DCCD1}">
              <a14:hiddenFill xmlns:a14="http://schemas.microsoft.com/office/drawing/2010/main">
                <a:solidFill>
                  <a:srgbClr val="FFFFFF"/>
                </a:solidFill>
              </a14:hiddenFill>
            </a:ext>
          </a:extLst>
        </p:spPr>
      </p:pic>
      <p:pic>
        <p:nvPicPr>
          <p:cNvPr id="24" name="図 23">
            <a:extLst>
              <a:ext uri="{FF2B5EF4-FFF2-40B4-BE49-F238E27FC236}">
                <a16:creationId xmlns:a16="http://schemas.microsoft.com/office/drawing/2014/main" id="{BF5959E4-F5F6-47D0-BA2B-8BA87703FA4D}"/>
              </a:ext>
            </a:extLst>
          </p:cNvPr>
          <p:cNvPicPr>
            <a:picLocks noChangeAspect="1"/>
          </p:cNvPicPr>
          <p:nvPr/>
        </p:nvPicPr>
        <p:blipFill>
          <a:blip r:embed="rId8"/>
          <a:stretch>
            <a:fillRect/>
          </a:stretch>
        </p:blipFill>
        <p:spPr>
          <a:xfrm>
            <a:off x="1489045" y="4750522"/>
            <a:ext cx="818314" cy="1846735"/>
          </a:xfrm>
          <a:prstGeom prst="rect">
            <a:avLst/>
          </a:prstGeom>
        </p:spPr>
      </p:pic>
      <p:sp>
        <p:nvSpPr>
          <p:cNvPr id="25" name="矢印: 右 24">
            <a:extLst>
              <a:ext uri="{FF2B5EF4-FFF2-40B4-BE49-F238E27FC236}">
                <a16:creationId xmlns:a16="http://schemas.microsoft.com/office/drawing/2014/main" id="{6BD93787-7033-4554-9B5A-5D11CC28E733}"/>
              </a:ext>
            </a:extLst>
          </p:cNvPr>
          <p:cNvSpPr/>
          <p:nvPr/>
        </p:nvSpPr>
        <p:spPr>
          <a:xfrm rot="19118465">
            <a:off x="2221403" y="4651559"/>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187A5DB0-8BEB-4FB1-82D0-52B5BBE3BD63}"/>
              </a:ext>
            </a:extLst>
          </p:cNvPr>
          <p:cNvSpPr txBox="1"/>
          <p:nvPr/>
        </p:nvSpPr>
        <p:spPr>
          <a:xfrm>
            <a:off x="2308045" y="5272764"/>
            <a:ext cx="4733324" cy="1433021"/>
          </a:xfrm>
          <a:prstGeom prst="rect">
            <a:avLst/>
          </a:prstGeom>
          <a:noFill/>
        </p:spPr>
        <p:txBody>
          <a:bodyPr wrap="square" rtlCol="0">
            <a:spAutoFit/>
          </a:bodyPr>
          <a:lstStyle/>
          <a:p>
            <a:pPr>
              <a:lnSpc>
                <a:spcPct val="80000"/>
              </a:lnSpc>
            </a:pPr>
            <a:r>
              <a:rPr lang="en-US" altLang="ja-JP" sz="3600" dirty="0"/>
              <a:t>radical “tree / wooden”</a:t>
            </a:r>
          </a:p>
          <a:p>
            <a:pPr>
              <a:lnSpc>
                <a:spcPct val="80000"/>
              </a:lnSpc>
            </a:pPr>
            <a:r>
              <a:rPr lang="en-US" altLang="ja-JP" sz="3600" dirty="0">
                <a:sym typeface="Wingdings" panose="05000000000000000000" pitchFamily="2" charset="2"/>
              </a:rPr>
              <a:t> a place surrounded by trees/wood</a:t>
            </a:r>
            <a:endParaRPr lang="ja-JP" altLang="en-US" sz="3600" dirty="0"/>
          </a:p>
        </p:txBody>
      </p:sp>
      <p:sp>
        <p:nvSpPr>
          <p:cNvPr id="27" name="矢印: 右 26">
            <a:extLst>
              <a:ext uri="{FF2B5EF4-FFF2-40B4-BE49-F238E27FC236}">
                <a16:creationId xmlns:a16="http://schemas.microsoft.com/office/drawing/2014/main" id="{EBE98FD9-3AB5-422E-9B86-010829D09640}"/>
              </a:ext>
            </a:extLst>
          </p:cNvPr>
          <p:cNvSpPr/>
          <p:nvPr/>
        </p:nvSpPr>
        <p:spPr>
          <a:xfrm rot="8460541">
            <a:off x="5292382" y="2459081"/>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CA5446E7-C2D8-4692-B3C8-30CA43A61D3E}"/>
              </a:ext>
            </a:extLst>
          </p:cNvPr>
          <p:cNvSpPr txBox="1"/>
          <p:nvPr/>
        </p:nvSpPr>
        <p:spPr>
          <a:xfrm>
            <a:off x="1109561" y="2399353"/>
            <a:ext cx="4120125"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ja-JP" altLang="en-US" sz="3200" b="1" dirty="0">
                <a:latin typeface="MS UI Gothic" panose="020B0600070205080204" pitchFamily="50" charset="-128"/>
                <a:ea typeface="MS UI Gothic" panose="020B0600070205080204" pitchFamily="50" charset="-128"/>
              </a:rPr>
              <a:t>1町 = 110 m,120 yards</a:t>
            </a:r>
          </a:p>
          <a:p>
            <a:r>
              <a:rPr lang="ja-JP" altLang="en-US" sz="3200" b="1" dirty="0">
                <a:latin typeface="MS UI Gothic" panose="020B0600070205080204" pitchFamily="50" charset="-128"/>
                <a:ea typeface="MS UI Gothic" panose="020B0600070205080204" pitchFamily="50" charset="-128"/>
              </a:rPr>
              <a:t>1寸 </a:t>
            </a:r>
            <a:r>
              <a:rPr lang="en-US" altLang="ja-JP" sz="3200" b="1" dirty="0">
                <a:latin typeface="MS UI Gothic" panose="020B0600070205080204" pitchFamily="50" charset="-128"/>
                <a:ea typeface="MS UI Gothic" panose="020B0600070205080204" pitchFamily="50" charset="-128"/>
              </a:rPr>
              <a:t>= </a:t>
            </a:r>
            <a:r>
              <a:rPr lang="ja-JP" altLang="en-US" sz="3200" b="1" dirty="0">
                <a:latin typeface="MS UI Gothic" panose="020B0600070205080204" pitchFamily="50" charset="-128"/>
                <a:ea typeface="MS UI Gothic" panose="020B0600070205080204" pitchFamily="50" charset="-128"/>
              </a:rPr>
              <a:t>3 cm, 1.2 inches</a:t>
            </a:r>
          </a:p>
        </p:txBody>
      </p:sp>
      <p:sp>
        <p:nvSpPr>
          <p:cNvPr id="30" name="テキスト ボックス 29">
            <a:extLst>
              <a:ext uri="{FF2B5EF4-FFF2-40B4-BE49-F238E27FC236}">
                <a16:creationId xmlns:a16="http://schemas.microsoft.com/office/drawing/2014/main" id="{7CD56A1B-7A8B-49B1-9856-46B768C6D6D2}"/>
              </a:ext>
            </a:extLst>
          </p:cNvPr>
          <p:cNvSpPr txBox="1"/>
          <p:nvPr/>
        </p:nvSpPr>
        <p:spPr>
          <a:xfrm>
            <a:off x="964636" y="3532246"/>
            <a:ext cx="6746344" cy="1126462"/>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smaller unit than “</a:t>
            </a:r>
            <a:r>
              <a:rPr lang="ja-JP" altLang="en-US" sz="4000" b="1" dirty="0">
                <a:latin typeface="MS UI Gothic" panose="020B0600070205080204" pitchFamily="50" charset="-128"/>
                <a:ea typeface="MS UI Gothic" panose="020B0600070205080204" pitchFamily="50" charset="-128"/>
              </a:rPr>
              <a:t>町</a:t>
            </a:r>
            <a:r>
              <a:rPr lang="en-US" altLang="ja-JP" sz="4000" b="1" dirty="0">
                <a:latin typeface="MS UI Gothic" panose="020B0600070205080204" pitchFamily="50" charset="-128"/>
                <a:ea typeface="MS UI Gothic" panose="020B0600070205080204" pitchFamily="50" charset="-128"/>
              </a:rPr>
              <a:t>(town)”</a:t>
            </a:r>
          </a:p>
          <a:p>
            <a:pPr>
              <a:lnSpc>
                <a:spcPct val="80000"/>
              </a:lnSpc>
            </a:pPr>
            <a:r>
              <a:rPr lang="en-US" altLang="ja-JP" sz="40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a village</a:t>
            </a:r>
            <a:endParaRPr lang="ja-JP" altLang="en-US" sz="40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426805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4B5A562-45FD-4021-9661-ABCA9ECEB854}"/>
              </a:ext>
            </a:extLst>
          </p:cNvPr>
          <p:cNvPicPr>
            <a:picLocks noChangeAspect="1"/>
          </p:cNvPicPr>
          <p:nvPr/>
        </p:nvPicPr>
        <p:blipFill>
          <a:blip r:embed="rId2"/>
          <a:stretch>
            <a:fillRect/>
          </a:stretch>
        </p:blipFill>
        <p:spPr>
          <a:xfrm>
            <a:off x="0" y="10213"/>
            <a:ext cx="9144000" cy="470019"/>
          </a:xfrm>
          <a:prstGeom prst="rect">
            <a:avLst/>
          </a:prstGeom>
        </p:spPr>
      </p:pic>
      <p:pic>
        <p:nvPicPr>
          <p:cNvPr id="4" name="図 3" descr="テキスト, アイコン&#10;&#10;自動的に生成された説明">
            <a:extLst>
              <a:ext uri="{FF2B5EF4-FFF2-40B4-BE49-F238E27FC236}">
                <a16:creationId xmlns:a16="http://schemas.microsoft.com/office/drawing/2014/main" id="{E6F355A4-654F-4025-9B14-1B9FAF3472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598" y="3915231"/>
            <a:ext cx="2841171" cy="2841171"/>
          </a:xfrm>
          <a:prstGeom prst="rect">
            <a:avLst/>
          </a:prstGeom>
        </p:spPr>
      </p:pic>
      <p:pic>
        <p:nvPicPr>
          <p:cNvPr id="5" name="Picture 4">
            <a:extLst>
              <a:ext uri="{FF2B5EF4-FFF2-40B4-BE49-F238E27FC236}">
                <a16:creationId xmlns:a16="http://schemas.microsoft.com/office/drawing/2014/main" id="{5E29474F-8D13-439A-A65E-3474CE145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24123" y="1343504"/>
            <a:ext cx="1866554" cy="1091266"/>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0C4800FA-252A-4A9A-ABD1-2266F21D9A47}"/>
              </a:ext>
            </a:extLst>
          </p:cNvPr>
          <p:cNvPicPr>
            <a:picLocks noChangeAspect="1"/>
          </p:cNvPicPr>
          <p:nvPr/>
        </p:nvPicPr>
        <p:blipFill>
          <a:blip r:embed="rId5"/>
          <a:stretch>
            <a:fillRect/>
          </a:stretch>
        </p:blipFill>
        <p:spPr>
          <a:xfrm>
            <a:off x="1254787" y="969122"/>
            <a:ext cx="849784" cy="1814146"/>
          </a:xfrm>
          <a:prstGeom prst="rect">
            <a:avLst/>
          </a:prstGeom>
        </p:spPr>
      </p:pic>
      <p:pic>
        <p:nvPicPr>
          <p:cNvPr id="9" name="図 8">
            <a:extLst>
              <a:ext uri="{FF2B5EF4-FFF2-40B4-BE49-F238E27FC236}">
                <a16:creationId xmlns:a16="http://schemas.microsoft.com/office/drawing/2014/main" id="{D0BA9689-5A58-4FB9-BA13-D78799F0ECA7}"/>
              </a:ext>
            </a:extLst>
          </p:cNvPr>
          <p:cNvPicPr>
            <a:picLocks noChangeAspect="1"/>
          </p:cNvPicPr>
          <p:nvPr/>
        </p:nvPicPr>
        <p:blipFill>
          <a:blip r:embed="rId6"/>
          <a:stretch>
            <a:fillRect/>
          </a:stretch>
        </p:blipFill>
        <p:spPr>
          <a:xfrm>
            <a:off x="2104571" y="1107634"/>
            <a:ext cx="1143000" cy="1504950"/>
          </a:xfrm>
          <a:prstGeom prst="rect">
            <a:avLst/>
          </a:prstGeom>
        </p:spPr>
      </p:pic>
      <p:sp>
        <p:nvSpPr>
          <p:cNvPr id="10" name="テキスト ボックス 9">
            <a:extLst>
              <a:ext uri="{FF2B5EF4-FFF2-40B4-BE49-F238E27FC236}">
                <a16:creationId xmlns:a16="http://schemas.microsoft.com/office/drawing/2014/main" id="{36249685-3EA9-4625-BE06-D2CBC4E015D8}"/>
              </a:ext>
            </a:extLst>
          </p:cNvPr>
          <p:cNvSpPr txBox="1"/>
          <p:nvPr/>
        </p:nvSpPr>
        <p:spPr>
          <a:xfrm>
            <a:off x="1243519" y="2629402"/>
            <a:ext cx="1374494" cy="757130"/>
          </a:xfrm>
          <a:prstGeom prst="rect">
            <a:avLst/>
          </a:prstGeom>
          <a:noFill/>
        </p:spPr>
        <p:txBody>
          <a:bodyPr wrap="square" rtlCol="0">
            <a:spAutoFit/>
          </a:bodyPr>
          <a:lstStyle/>
          <a:p>
            <a:pPr>
              <a:lnSpc>
                <a:spcPct val="80000"/>
              </a:lnSpc>
            </a:pPr>
            <a:r>
              <a:rPr lang="en-US" altLang="ja-JP" sz="5400" b="1" dirty="0">
                <a:latin typeface="MS UI Gothic" panose="020B0600070205080204" pitchFamily="50" charset="-128"/>
                <a:ea typeface="MS UI Gothic" panose="020B0600070205080204" pitchFamily="50" charset="-128"/>
              </a:rPr>
              <a:t>eye</a:t>
            </a:r>
          </a:p>
        </p:txBody>
      </p:sp>
      <p:pic>
        <p:nvPicPr>
          <p:cNvPr id="11" name="図 10">
            <a:extLst>
              <a:ext uri="{FF2B5EF4-FFF2-40B4-BE49-F238E27FC236}">
                <a16:creationId xmlns:a16="http://schemas.microsoft.com/office/drawing/2014/main" id="{E96C0FF6-E405-45E7-8DB8-C1226127F238}"/>
              </a:ext>
            </a:extLst>
          </p:cNvPr>
          <p:cNvPicPr>
            <a:picLocks noChangeAspect="1"/>
          </p:cNvPicPr>
          <p:nvPr/>
        </p:nvPicPr>
        <p:blipFill>
          <a:blip r:embed="rId7"/>
          <a:stretch>
            <a:fillRect/>
          </a:stretch>
        </p:blipFill>
        <p:spPr>
          <a:xfrm>
            <a:off x="0" y="463358"/>
            <a:ext cx="9144000" cy="530335"/>
          </a:xfrm>
          <a:prstGeom prst="rect">
            <a:avLst/>
          </a:prstGeom>
        </p:spPr>
      </p:pic>
      <p:pic>
        <p:nvPicPr>
          <p:cNvPr id="6146" name="Picture 2" descr="物見やぐらのイラスト物見やぐらのイラスト">
            <a:extLst>
              <a:ext uri="{FF2B5EF4-FFF2-40B4-BE49-F238E27FC236}">
                <a16:creationId xmlns:a16="http://schemas.microsoft.com/office/drawing/2014/main" id="{CE8B3036-CAC7-409A-B1B6-001C43C8BE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10" y="3921376"/>
            <a:ext cx="2594193" cy="285861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55719324-2CAD-4D27-8D01-375FA015D13B}"/>
              </a:ext>
            </a:extLst>
          </p:cNvPr>
          <p:cNvSpPr txBox="1"/>
          <p:nvPr/>
        </p:nvSpPr>
        <p:spPr>
          <a:xfrm>
            <a:off x="2146631" y="5749034"/>
            <a:ext cx="3694954" cy="757130"/>
          </a:xfrm>
          <a:prstGeom prst="rect">
            <a:avLst/>
          </a:prstGeom>
          <a:noFill/>
        </p:spPr>
        <p:txBody>
          <a:bodyPr wrap="square" rtlCol="0">
            <a:spAutoFit/>
          </a:bodyPr>
          <a:lstStyle/>
          <a:p>
            <a:pPr>
              <a:lnSpc>
                <a:spcPct val="80000"/>
              </a:lnSpc>
            </a:pPr>
            <a:r>
              <a:rPr lang="en-US" altLang="ja-JP" sz="5400" b="1" dirty="0">
                <a:latin typeface="MS UI Gothic" panose="020B0600070205080204" pitchFamily="50" charset="-128"/>
                <a:ea typeface="MS UI Gothic" panose="020B0600070205080204" pitchFamily="50" charset="-128"/>
              </a:rPr>
              <a:t>watchtower</a:t>
            </a:r>
          </a:p>
        </p:txBody>
      </p:sp>
      <p:pic>
        <p:nvPicPr>
          <p:cNvPr id="15" name="図 14">
            <a:extLst>
              <a:ext uri="{FF2B5EF4-FFF2-40B4-BE49-F238E27FC236}">
                <a16:creationId xmlns:a16="http://schemas.microsoft.com/office/drawing/2014/main" id="{4BC6204B-E614-4323-9598-041997E25D1C}"/>
              </a:ext>
            </a:extLst>
          </p:cNvPr>
          <p:cNvPicPr>
            <a:picLocks noChangeAspect="1"/>
          </p:cNvPicPr>
          <p:nvPr/>
        </p:nvPicPr>
        <p:blipFill>
          <a:blip r:embed="rId9"/>
          <a:stretch>
            <a:fillRect/>
          </a:stretch>
        </p:blipFill>
        <p:spPr>
          <a:xfrm>
            <a:off x="3113846" y="3519753"/>
            <a:ext cx="2371725" cy="2333625"/>
          </a:xfrm>
          <a:prstGeom prst="rect">
            <a:avLst/>
          </a:prstGeom>
        </p:spPr>
      </p:pic>
      <p:pic>
        <p:nvPicPr>
          <p:cNvPr id="13" name="図 12">
            <a:extLst>
              <a:ext uri="{FF2B5EF4-FFF2-40B4-BE49-F238E27FC236}">
                <a16:creationId xmlns:a16="http://schemas.microsoft.com/office/drawing/2014/main" id="{59118D37-E8B1-49AA-9717-AF367E584F79}"/>
              </a:ext>
            </a:extLst>
          </p:cNvPr>
          <p:cNvPicPr>
            <a:picLocks noChangeAspect="1"/>
          </p:cNvPicPr>
          <p:nvPr/>
        </p:nvPicPr>
        <p:blipFill>
          <a:blip r:embed="rId10"/>
          <a:stretch>
            <a:fillRect/>
          </a:stretch>
        </p:blipFill>
        <p:spPr>
          <a:xfrm flipH="1">
            <a:off x="3930569" y="3006292"/>
            <a:ext cx="1003355" cy="1628765"/>
          </a:xfrm>
          <a:prstGeom prst="rect">
            <a:avLst/>
          </a:prstGeom>
        </p:spPr>
      </p:pic>
      <p:sp>
        <p:nvSpPr>
          <p:cNvPr id="19" name="矢印: 右 18">
            <a:extLst>
              <a:ext uri="{FF2B5EF4-FFF2-40B4-BE49-F238E27FC236}">
                <a16:creationId xmlns:a16="http://schemas.microsoft.com/office/drawing/2014/main" id="{BD4B5B98-A001-4116-A962-70D84F5299C4}"/>
              </a:ext>
            </a:extLst>
          </p:cNvPr>
          <p:cNvSpPr/>
          <p:nvPr/>
        </p:nvSpPr>
        <p:spPr>
          <a:xfrm rot="2402752">
            <a:off x="3391250" y="2434138"/>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63365972-478E-4CD4-A1C3-789186ADB437}"/>
              </a:ext>
            </a:extLst>
          </p:cNvPr>
          <p:cNvSpPr/>
          <p:nvPr/>
        </p:nvSpPr>
        <p:spPr>
          <a:xfrm rot="19387534">
            <a:off x="2430286" y="5096170"/>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54780BC2-F4C0-4AB0-BB6E-64030F47376A}"/>
              </a:ext>
            </a:extLst>
          </p:cNvPr>
          <p:cNvSpPr txBox="1"/>
          <p:nvPr/>
        </p:nvSpPr>
        <p:spPr>
          <a:xfrm>
            <a:off x="3994108" y="1253675"/>
            <a:ext cx="5051503" cy="1840504"/>
          </a:xfrm>
          <a:prstGeom prst="rect">
            <a:avLst/>
          </a:prstGeom>
          <a:noFill/>
        </p:spPr>
        <p:txBody>
          <a:bodyPr wrap="square" rtlCol="0">
            <a:spAutoFit/>
          </a:bodyPr>
          <a:lstStyle/>
          <a:p>
            <a:pPr>
              <a:lnSpc>
                <a:spcPct val="80000"/>
              </a:lnSpc>
            </a:pPr>
            <a:r>
              <a:rPr lang="en-US" altLang="ja-JP" sz="4400" b="1" dirty="0">
                <a:latin typeface="MS UI Gothic" panose="020B0600070205080204" pitchFamily="50" charset="-128"/>
                <a:ea typeface="MS UI Gothic" panose="020B0600070205080204" pitchFamily="50" charset="-128"/>
              </a:rPr>
              <a:t>an agency that monitors people</a:t>
            </a:r>
          </a:p>
          <a:p>
            <a:pPr>
              <a:lnSpc>
                <a:spcPct val="80000"/>
              </a:lnSpc>
            </a:pPr>
            <a:r>
              <a:rPr lang="en-US" altLang="ja-JP" sz="44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a prefecture</a:t>
            </a:r>
            <a:endParaRPr lang="ja-JP" altLang="en-US" sz="44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103913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1D0AC4CC-F793-4F4D-AB2F-6270F5971578}"/>
              </a:ext>
            </a:extLst>
          </p:cNvPr>
          <p:cNvPicPr>
            <a:picLocks noChangeAspect="1"/>
          </p:cNvPicPr>
          <p:nvPr/>
        </p:nvPicPr>
        <p:blipFill>
          <a:blip r:embed="rId2"/>
          <a:stretch>
            <a:fillRect/>
          </a:stretch>
        </p:blipFill>
        <p:spPr>
          <a:xfrm>
            <a:off x="1995668" y="5470074"/>
            <a:ext cx="1313733" cy="1282639"/>
          </a:xfrm>
          <a:prstGeom prst="rect">
            <a:avLst/>
          </a:prstGeom>
        </p:spPr>
      </p:pic>
      <p:pic>
        <p:nvPicPr>
          <p:cNvPr id="3" name="図 2">
            <a:extLst>
              <a:ext uri="{FF2B5EF4-FFF2-40B4-BE49-F238E27FC236}">
                <a16:creationId xmlns:a16="http://schemas.microsoft.com/office/drawing/2014/main" id="{BA10A0A3-9E1C-4D4F-99FE-D760C8BA84D6}"/>
              </a:ext>
            </a:extLst>
          </p:cNvPr>
          <p:cNvPicPr>
            <a:picLocks noChangeAspect="1"/>
          </p:cNvPicPr>
          <p:nvPr/>
        </p:nvPicPr>
        <p:blipFill>
          <a:blip r:embed="rId3"/>
          <a:stretch>
            <a:fillRect/>
          </a:stretch>
        </p:blipFill>
        <p:spPr>
          <a:xfrm>
            <a:off x="0" y="9751"/>
            <a:ext cx="9144000" cy="461905"/>
          </a:xfrm>
          <a:prstGeom prst="rect">
            <a:avLst/>
          </a:prstGeom>
        </p:spPr>
      </p:pic>
      <p:pic>
        <p:nvPicPr>
          <p:cNvPr id="5" name="図 4" descr="ロゴ, アイコン&#10;&#10;自動的に生成された説明">
            <a:extLst>
              <a:ext uri="{FF2B5EF4-FFF2-40B4-BE49-F238E27FC236}">
                <a16:creationId xmlns:a16="http://schemas.microsoft.com/office/drawing/2014/main" id="{DF6CCF16-C94B-42F1-B23A-2260FCD2A2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9732" y="3931069"/>
            <a:ext cx="2821644" cy="2821644"/>
          </a:xfrm>
          <a:prstGeom prst="rect">
            <a:avLst/>
          </a:prstGeom>
        </p:spPr>
      </p:pic>
      <p:pic>
        <p:nvPicPr>
          <p:cNvPr id="7" name="図 6">
            <a:extLst>
              <a:ext uri="{FF2B5EF4-FFF2-40B4-BE49-F238E27FC236}">
                <a16:creationId xmlns:a16="http://schemas.microsoft.com/office/drawing/2014/main" id="{40BC9ABA-9B2E-44AD-B0EC-8F8277A2B53E}"/>
              </a:ext>
            </a:extLst>
          </p:cNvPr>
          <p:cNvPicPr>
            <a:picLocks noChangeAspect="1"/>
          </p:cNvPicPr>
          <p:nvPr/>
        </p:nvPicPr>
        <p:blipFill>
          <a:blip r:embed="rId5"/>
          <a:stretch>
            <a:fillRect/>
          </a:stretch>
        </p:blipFill>
        <p:spPr>
          <a:xfrm>
            <a:off x="-13648" y="444360"/>
            <a:ext cx="9144000" cy="478118"/>
          </a:xfrm>
          <a:prstGeom prst="rect">
            <a:avLst/>
          </a:prstGeom>
        </p:spPr>
      </p:pic>
      <p:pic>
        <p:nvPicPr>
          <p:cNvPr id="9218" name="Picture 2" descr="大きな鍋で料理をする人のイラスト">
            <a:extLst>
              <a:ext uri="{FF2B5EF4-FFF2-40B4-BE49-F238E27FC236}">
                <a16:creationId xmlns:a16="http://schemas.microsoft.com/office/drawing/2014/main" id="{A4872187-A933-4AB8-AC1B-02BB9C653A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26762" y="1871658"/>
            <a:ext cx="2065940" cy="202978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AFB65C01-F6CF-494A-8A6C-5C4AA9C66C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9054" y="1827315"/>
            <a:ext cx="1431160" cy="2143161"/>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90C3031B-FE5F-493B-A56E-7926DC50E031}"/>
              </a:ext>
            </a:extLst>
          </p:cNvPr>
          <p:cNvSpPr txBox="1"/>
          <p:nvPr/>
        </p:nvSpPr>
        <p:spPr>
          <a:xfrm>
            <a:off x="-20472" y="1387926"/>
            <a:ext cx="5697941"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https://commons.wikimedia.org/wiki/File:John_William_Waterhouse_-_Magic_Circle.JPG</a:t>
            </a:r>
          </a:p>
          <a:p>
            <a:r>
              <a:rPr lang="ja-JP" altLang="en-US" sz="1200" dirty="0">
                <a:latin typeface="MS UI Gothic" panose="020B0600070205080204" pitchFamily="50" charset="-128"/>
                <a:ea typeface="MS UI Gothic" panose="020B0600070205080204" pitchFamily="50" charset="-128"/>
              </a:rPr>
              <a:t>John William Waterhouse, Public domain, via Wikimedia Commons</a:t>
            </a:r>
          </a:p>
        </p:txBody>
      </p:sp>
      <p:pic>
        <p:nvPicPr>
          <p:cNvPr id="12" name="Picture 2" descr="大きな鍋で料理をする人のイラスト">
            <a:extLst>
              <a:ext uri="{FF2B5EF4-FFF2-40B4-BE49-F238E27FC236}">
                <a16:creationId xmlns:a16="http://schemas.microsoft.com/office/drawing/2014/main" id="{1B7D3514-EFB7-4C66-83A3-1E11FF4270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39920" y="4276980"/>
            <a:ext cx="2065940" cy="2029785"/>
          </a:xfrm>
          <a:prstGeom prst="rect">
            <a:avLst/>
          </a:prstGeom>
          <a:noFill/>
          <a:extLst>
            <a:ext uri="{909E8E84-426E-40DD-AFC4-6F175D3DCCD1}">
              <a14:hiddenFill xmlns:a14="http://schemas.microsoft.com/office/drawing/2010/main">
                <a:solidFill>
                  <a:srgbClr val="FFFFFF"/>
                </a:solidFill>
              </a14:hiddenFill>
            </a:ext>
          </a:extLst>
        </p:spPr>
      </p:pic>
      <p:sp>
        <p:nvSpPr>
          <p:cNvPr id="13" name="矢印: 右 12">
            <a:extLst>
              <a:ext uri="{FF2B5EF4-FFF2-40B4-BE49-F238E27FC236}">
                <a16:creationId xmlns:a16="http://schemas.microsoft.com/office/drawing/2014/main" id="{FC133056-E4CB-4E10-A1CA-2F018EE61C4C}"/>
              </a:ext>
            </a:extLst>
          </p:cNvPr>
          <p:cNvSpPr/>
          <p:nvPr/>
        </p:nvSpPr>
        <p:spPr>
          <a:xfrm rot="5400000">
            <a:off x="875209" y="3858746"/>
            <a:ext cx="375537" cy="460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E7DCB351-C2EA-4E86-AD6F-3E41AEA2638A}"/>
              </a:ext>
            </a:extLst>
          </p:cNvPr>
          <p:cNvSpPr/>
          <p:nvPr/>
        </p:nvSpPr>
        <p:spPr>
          <a:xfrm>
            <a:off x="715690" y="5414432"/>
            <a:ext cx="914400" cy="892333"/>
          </a:xfrm>
          <a:prstGeom prst="roundRect">
            <a:avLst/>
          </a:prstGeom>
          <a:noFill/>
          <a:ln w="8890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4" name="直線コネクタ 13">
            <a:extLst>
              <a:ext uri="{FF2B5EF4-FFF2-40B4-BE49-F238E27FC236}">
                <a16:creationId xmlns:a16="http://schemas.microsoft.com/office/drawing/2014/main" id="{04313525-F731-4934-B6F4-FBC0A320B7D0}"/>
              </a:ext>
            </a:extLst>
          </p:cNvPr>
          <p:cNvCxnSpPr>
            <a:cxnSpLocks/>
            <a:endCxn id="9" idx="3"/>
          </p:cNvCxnSpPr>
          <p:nvPr/>
        </p:nvCxnSpPr>
        <p:spPr>
          <a:xfrm>
            <a:off x="721608" y="5854888"/>
            <a:ext cx="908482" cy="5711"/>
          </a:xfrm>
          <a:prstGeom prst="line">
            <a:avLst/>
          </a:prstGeom>
          <a:ln w="101600">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0723862C-610A-4BC9-B4A0-A8957232FC40}"/>
              </a:ext>
            </a:extLst>
          </p:cNvPr>
          <p:cNvCxnSpPr>
            <a:cxnSpLocks/>
          </p:cNvCxnSpPr>
          <p:nvPr/>
        </p:nvCxnSpPr>
        <p:spPr>
          <a:xfrm flipV="1">
            <a:off x="832512" y="4703789"/>
            <a:ext cx="454241" cy="1014892"/>
          </a:xfrm>
          <a:prstGeom prst="line">
            <a:avLst/>
          </a:prstGeom>
          <a:ln w="101600">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230C6F45-9816-4C4B-97DE-F1DE54DBD0F5}"/>
              </a:ext>
            </a:extLst>
          </p:cNvPr>
          <p:cNvCxnSpPr>
            <a:cxnSpLocks/>
          </p:cNvCxnSpPr>
          <p:nvPr/>
        </p:nvCxnSpPr>
        <p:spPr>
          <a:xfrm>
            <a:off x="532034" y="5265126"/>
            <a:ext cx="761409" cy="12228"/>
          </a:xfrm>
          <a:prstGeom prst="line">
            <a:avLst/>
          </a:prstGeom>
          <a:ln w="101600">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D0222DEE-2BB5-41D7-8558-4A9915421156}"/>
              </a:ext>
            </a:extLst>
          </p:cNvPr>
          <p:cNvCxnSpPr>
            <a:cxnSpLocks/>
          </p:cNvCxnSpPr>
          <p:nvPr/>
        </p:nvCxnSpPr>
        <p:spPr>
          <a:xfrm>
            <a:off x="613709" y="5049451"/>
            <a:ext cx="640856" cy="9640"/>
          </a:xfrm>
          <a:prstGeom prst="line">
            <a:avLst/>
          </a:prstGeom>
          <a:ln w="101600">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1F723508-99F8-4B41-9924-E3410E9FE88A}"/>
              </a:ext>
            </a:extLst>
          </p:cNvPr>
          <p:cNvCxnSpPr>
            <a:cxnSpLocks/>
          </p:cNvCxnSpPr>
          <p:nvPr/>
        </p:nvCxnSpPr>
        <p:spPr>
          <a:xfrm flipV="1">
            <a:off x="912738" y="4816560"/>
            <a:ext cx="0" cy="448566"/>
          </a:xfrm>
          <a:prstGeom prst="line">
            <a:avLst/>
          </a:prstGeom>
          <a:ln w="101600">
            <a:solidFill>
              <a:srgbClr val="FF0000">
                <a:alpha val="70000"/>
              </a:srgbClr>
            </a:solidFill>
          </a:ln>
        </p:spPr>
        <p:style>
          <a:lnRef idx="1">
            <a:schemeClr val="accent1"/>
          </a:lnRef>
          <a:fillRef idx="0">
            <a:schemeClr val="accent1"/>
          </a:fillRef>
          <a:effectRef idx="0">
            <a:schemeClr val="accent1"/>
          </a:effectRef>
          <a:fontRef idx="minor">
            <a:schemeClr val="tx1"/>
          </a:fontRef>
        </p:style>
      </p:cxnSp>
      <p:pic>
        <p:nvPicPr>
          <p:cNvPr id="27" name="図 26">
            <a:extLst>
              <a:ext uri="{FF2B5EF4-FFF2-40B4-BE49-F238E27FC236}">
                <a16:creationId xmlns:a16="http://schemas.microsoft.com/office/drawing/2014/main" id="{2D49BF96-44D4-4BEB-A6DD-EE9EBD52A27E}"/>
              </a:ext>
            </a:extLst>
          </p:cNvPr>
          <p:cNvPicPr>
            <a:picLocks noChangeAspect="1"/>
          </p:cNvPicPr>
          <p:nvPr/>
        </p:nvPicPr>
        <p:blipFill>
          <a:blip r:embed="rId8"/>
          <a:stretch>
            <a:fillRect/>
          </a:stretch>
        </p:blipFill>
        <p:spPr>
          <a:xfrm>
            <a:off x="0" y="906158"/>
            <a:ext cx="9144000" cy="486655"/>
          </a:xfrm>
          <a:prstGeom prst="rect">
            <a:avLst/>
          </a:prstGeom>
        </p:spPr>
      </p:pic>
      <p:sp>
        <p:nvSpPr>
          <p:cNvPr id="31" name="テキスト ボックス 30">
            <a:extLst>
              <a:ext uri="{FF2B5EF4-FFF2-40B4-BE49-F238E27FC236}">
                <a16:creationId xmlns:a16="http://schemas.microsoft.com/office/drawing/2014/main" id="{30E477AF-102E-44CE-AD1C-721FD45A6CCC}"/>
              </a:ext>
            </a:extLst>
          </p:cNvPr>
          <p:cNvSpPr txBox="1"/>
          <p:nvPr/>
        </p:nvSpPr>
        <p:spPr>
          <a:xfrm>
            <a:off x="1619170" y="4099329"/>
            <a:ext cx="4934230" cy="1384995"/>
          </a:xfrm>
          <a:prstGeom prst="rect">
            <a:avLst/>
          </a:prstGeom>
          <a:noFill/>
        </p:spPr>
        <p:txBody>
          <a:bodyPr wrap="square">
            <a:spAutoFit/>
          </a:bodyPr>
          <a:lstStyle/>
          <a:p>
            <a:pPr>
              <a:lnSpc>
                <a:spcPct val="70000"/>
              </a:lnSpc>
            </a:pPr>
            <a:r>
              <a:rPr lang="en-US" altLang="ja-JP" sz="3000" dirty="0">
                <a:latin typeface="MS UI Gothic" panose="020B0600070205080204" pitchFamily="50" charset="-128"/>
                <a:ea typeface="MS UI Gothic" panose="020B0600070205080204" pitchFamily="50" charset="-128"/>
              </a:rPr>
              <a:t>a</a:t>
            </a:r>
            <a:r>
              <a:rPr lang="ja-JP" altLang="en-US" sz="3000" dirty="0">
                <a:latin typeface="MS UI Gothic" panose="020B0600070205080204" pitchFamily="50" charset="-128"/>
                <a:ea typeface="MS UI Gothic" panose="020B0600070205080204" pitchFamily="50" charset="-128"/>
              </a:rPr>
              <a:t> person who stirs a pot to make something </a:t>
            </a:r>
            <a:r>
              <a:rPr lang="en-US" altLang="ja-JP" sz="3000" dirty="0">
                <a:latin typeface="MS UI Gothic" panose="020B0600070205080204" pitchFamily="50" charset="-128"/>
                <a:ea typeface="MS UI Gothic" panose="020B0600070205080204" pitchFamily="50" charset="-128"/>
              </a:rPr>
              <a:t>(new)</a:t>
            </a:r>
          </a:p>
          <a:p>
            <a:pPr>
              <a:lnSpc>
                <a:spcPct val="70000"/>
              </a:lnSpc>
            </a:pPr>
            <a:r>
              <a:rPr lang="en-US" altLang="ja-JP" sz="30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3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expert/specialist</a:t>
            </a:r>
            <a:r>
              <a:rPr lang="en-US" altLang="ja-JP" sz="3000" dirty="0">
                <a:latin typeface="MS UI Gothic" panose="020B0600070205080204" pitchFamily="50" charset="-128"/>
                <a:ea typeface="MS UI Gothic" panose="020B0600070205080204" pitchFamily="50" charset="-128"/>
                <a:sym typeface="Wingdings" panose="05000000000000000000" pitchFamily="2" charset="2"/>
              </a:rPr>
              <a:t> like an alchemist</a:t>
            </a:r>
            <a:endParaRPr lang="ja-JP" altLang="en-US" sz="3000" dirty="0">
              <a:latin typeface="MS UI Gothic" panose="020B0600070205080204" pitchFamily="50" charset="-128"/>
              <a:ea typeface="MS UI Gothic" panose="020B0600070205080204" pitchFamily="50" charset="-128"/>
            </a:endParaRPr>
          </a:p>
        </p:txBody>
      </p:sp>
      <p:sp>
        <p:nvSpPr>
          <p:cNvPr id="32" name="テキスト ボックス 31">
            <a:extLst>
              <a:ext uri="{FF2B5EF4-FFF2-40B4-BE49-F238E27FC236}">
                <a16:creationId xmlns:a16="http://schemas.microsoft.com/office/drawing/2014/main" id="{0DB37B1D-484A-4442-A7E5-15CCCC916D71}"/>
              </a:ext>
            </a:extLst>
          </p:cNvPr>
          <p:cNvSpPr txBox="1"/>
          <p:nvPr/>
        </p:nvSpPr>
        <p:spPr>
          <a:xfrm>
            <a:off x="3385058" y="5496592"/>
            <a:ext cx="3315990" cy="1274195"/>
          </a:xfrm>
          <a:prstGeom prst="rect">
            <a:avLst/>
          </a:prstGeom>
          <a:noFill/>
        </p:spPr>
        <p:txBody>
          <a:bodyPr wrap="square">
            <a:spAutoFit/>
          </a:bodyPr>
          <a:lstStyle/>
          <a:p>
            <a:pPr>
              <a:lnSpc>
                <a:spcPct val="80000"/>
              </a:lnSpc>
            </a:pPr>
            <a:r>
              <a:rPr lang="ja-JP" altLang="en-US" sz="3200" dirty="0">
                <a:latin typeface="MS UI Gothic" panose="020B0600070205080204" pitchFamily="50" charset="-128"/>
                <a:ea typeface="MS UI Gothic" panose="020B0600070205080204" pitchFamily="50" charset="-128"/>
              </a:rPr>
              <a:t>科学</a:t>
            </a:r>
            <a:r>
              <a:rPr lang="ja-JP" altLang="en-US" sz="3200" dirty="0">
                <a:solidFill>
                  <a:srgbClr val="FF0000"/>
                </a:solidFill>
                <a:highlight>
                  <a:srgbClr val="FFFF00"/>
                </a:highlight>
                <a:latin typeface="MS UI Gothic" panose="020B0600070205080204" pitchFamily="50" charset="-128"/>
                <a:ea typeface="MS UI Gothic" panose="020B0600070205080204" pitchFamily="50" charset="-128"/>
              </a:rPr>
              <a:t>者</a:t>
            </a:r>
            <a:r>
              <a:rPr lang="ja-JP" altLang="en-US" sz="3200" dirty="0">
                <a:latin typeface="MS UI Gothic" panose="020B0600070205080204" pitchFamily="50" charset="-128"/>
                <a:ea typeface="MS UI Gothic" panose="020B0600070205080204" pitchFamily="50" charset="-128"/>
              </a:rPr>
              <a:t> </a:t>
            </a:r>
            <a:r>
              <a:rPr lang="en-US" altLang="ja-JP" sz="3200" dirty="0">
                <a:latin typeface="MS UI Gothic" panose="020B0600070205080204" pitchFamily="50" charset="-128"/>
                <a:ea typeface="MS UI Gothic" panose="020B0600070205080204" pitchFamily="50" charset="-128"/>
              </a:rPr>
              <a:t>scientist</a:t>
            </a:r>
            <a:endParaRPr lang="ja-JP" altLang="en-US" sz="3200" dirty="0">
              <a:latin typeface="MS UI Gothic" panose="020B0600070205080204" pitchFamily="50" charset="-128"/>
              <a:ea typeface="MS UI Gothic" panose="020B0600070205080204" pitchFamily="50" charset="-128"/>
            </a:endParaRPr>
          </a:p>
          <a:p>
            <a:pPr>
              <a:lnSpc>
                <a:spcPct val="80000"/>
              </a:lnSpc>
            </a:pPr>
            <a:r>
              <a:rPr lang="en-US" altLang="ja-JP" sz="3200" dirty="0">
                <a:latin typeface="MS UI Gothic" panose="020B0600070205080204" pitchFamily="50" charset="-128"/>
                <a:ea typeface="MS UI Gothic" panose="020B0600070205080204" pitchFamily="50" charset="-128"/>
              </a:rPr>
              <a:t>expert / specialist</a:t>
            </a:r>
          </a:p>
          <a:p>
            <a:pPr marL="457200" indent="-457200">
              <a:lnSpc>
                <a:spcPct val="80000"/>
              </a:lnSpc>
              <a:buFont typeface="Wingdings" panose="05000000000000000000" pitchFamily="2" charset="2"/>
              <a:buChar char="à"/>
            </a:pP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a person</a:t>
            </a:r>
          </a:p>
        </p:txBody>
      </p:sp>
      <p:pic>
        <p:nvPicPr>
          <p:cNvPr id="30" name="図 29">
            <a:extLst>
              <a:ext uri="{FF2B5EF4-FFF2-40B4-BE49-F238E27FC236}">
                <a16:creationId xmlns:a16="http://schemas.microsoft.com/office/drawing/2014/main" id="{F1E92912-D605-4D76-9608-750B0FB1EC87}"/>
              </a:ext>
            </a:extLst>
          </p:cNvPr>
          <p:cNvPicPr>
            <a:picLocks noChangeAspect="1"/>
          </p:cNvPicPr>
          <p:nvPr/>
        </p:nvPicPr>
        <p:blipFill>
          <a:blip r:embed="rId9"/>
          <a:stretch>
            <a:fillRect/>
          </a:stretch>
        </p:blipFill>
        <p:spPr>
          <a:xfrm>
            <a:off x="7917086" y="1438479"/>
            <a:ext cx="1035847" cy="1277408"/>
          </a:xfrm>
          <a:prstGeom prst="rect">
            <a:avLst/>
          </a:prstGeom>
        </p:spPr>
      </p:pic>
      <p:pic>
        <p:nvPicPr>
          <p:cNvPr id="9219" name="図 9218">
            <a:extLst>
              <a:ext uri="{FF2B5EF4-FFF2-40B4-BE49-F238E27FC236}">
                <a16:creationId xmlns:a16="http://schemas.microsoft.com/office/drawing/2014/main" id="{95E43C6C-C17E-45C9-B4C7-3E457003F28C}"/>
              </a:ext>
            </a:extLst>
          </p:cNvPr>
          <p:cNvPicPr>
            <a:picLocks noChangeAspect="1"/>
          </p:cNvPicPr>
          <p:nvPr/>
        </p:nvPicPr>
        <p:blipFill>
          <a:blip r:embed="rId10"/>
          <a:stretch>
            <a:fillRect/>
          </a:stretch>
        </p:blipFill>
        <p:spPr>
          <a:xfrm>
            <a:off x="6945434" y="1443998"/>
            <a:ext cx="848074" cy="893304"/>
          </a:xfrm>
          <a:prstGeom prst="rect">
            <a:avLst/>
          </a:prstGeom>
        </p:spPr>
      </p:pic>
      <p:pic>
        <p:nvPicPr>
          <p:cNvPr id="9223" name="図 9222">
            <a:extLst>
              <a:ext uri="{FF2B5EF4-FFF2-40B4-BE49-F238E27FC236}">
                <a16:creationId xmlns:a16="http://schemas.microsoft.com/office/drawing/2014/main" id="{05F84BDA-D96F-410E-B8EF-F693408465F2}"/>
              </a:ext>
            </a:extLst>
          </p:cNvPr>
          <p:cNvPicPr>
            <a:picLocks noChangeAspect="1"/>
          </p:cNvPicPr>
          <p:nvPr/>
        </p:nvPicPr>
        <p:blipFill>
          <a:blip r:embed="rId11"/>
          <a:stretch>
            <a:fillRect/>
          </a:stretch>
        </p:blipFill>
        <p:spPr>
          <a:xfrm>
            <a:off x="6101786" y="1442977"/>
            <a:ext cx="495632" cy="1180607"/>
          </a:xfrm>
          <a:prstGeom prst="rect">
            <a:avLst/>
          </a:prstGeom>
        </p:spPr>
      </p:pic>
      <p:sp>
        <p:nvSpPr>
          <p:cNvPr id="42" name="矢印: 右 41">
            <a:extLst>
              <a:ext uri="{FF2B5EF4-FFF2-40B4-BE49-F238E27FC236}">
                <a16:creationId xmlns:a16="http://schemas.microsoft.com/office/drawing/2014/main" id="{B0A86766-D7E3-4BF6-93C9-5BFA6527DA58}"/>
              </a:ext>
            </a:extLst>
          </p:cNvPr>
          <p:cNvSpPr/>
          <p:nvPr/>
        </p:nvSpPr>
        <p:spPr>
          <a:xfrm rot="10800000">
            <a:off x="6553400" y="1755085"/>
            <a:ext cx="338721" cy="3947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吹き出し: 四角形 42">
            <a:extLst>
              <a:ext uri="{FF2B5EF4-FFF2-40B4-BE49-F238E27FC236}">
                <a16:creationId xmlns:a16="http://schemas.microsoft.com/office/drawing/2014/main" id="{16A633E2-A6E6-40E0-BFF9-B5CB853C6AC4}"/>
              </a:ext>
            </a:extLst>
          </p:cNvPr>
          <p:cNvSpPr/>
          <p:nvPr/>
        </p:nvSpPr>
        <p:spPr>
          <a:xfrm>
            <a:off x="3685886" y="1827315"/>
            <a:ext cx="2292448" cy="950543"/>
          </a:xfrm>
          <a:prstGeom prst="wedgeRectCallout">
            <a:avLst>
              <a:gd name="adj1" fmla="val 55522"/>
              <a:gd name="adj2" fmla="val -7000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kumimoji="1" lang="en-US" altLang="ja-JP" sz="2400" dirty="0">
                <a:solidFill>
                  <a:schemeClr val="tx1"/>
                </a:solidFill>
                <a:latin typeface="MS UI Gothic" panose="020B0600070205080204" pitchFamily="50" charset="-128"/>
                <a:ea typeface="MS UI Gothic" panose="020B0600070205080204" pitchFamily="50" charset="-128"/>
              </a:rPr>
              <a:t>comma-design figures</a:t>
            </a:r>
          </a:p>
          <a:p>
            <a:pPr>
              <a:lnSpc>
                <a:spcPct val="80000"/>
              </a:lnSpc>
            </a:pPr>
            <a:r>
              <a:rPr kumimoji="1" lang="en-US" altLang="ja-JP" sz="2400" dirty="0">
                <a:solidFill>
                  <a:schemeClr val="tx1"/>
                </a:solidFill>
                <a:latin typeface="MS UI Gothic" panose="020B0600070205080204" pitchFamily="50" charset="-128"/>
                <a:ea typeface="MS UI Gothic" panose="020B0600070205080204" pitchFamily="50" charset="-128"/>
                <a:sym typeface="Wingdings" panose="05000000000000000000" pitchFamily="2" charset="2"/>
              </a:rPr>
              <a:t> flag / banner</a:t>
            </a:r>
            <a:endParaRPr kumimoji="1" lang="en-US" altLang="ja-JP" sz="2400" dirty="0">
              <a:solidFill>
                <a:schemeClr val="tx1"/>
              </a:solidFill>
              <a:latin typeface="MS UI Gothic" panose="020B0600070205080204" pitchFamily="50" charset="-128"/>
              <a:ea typeface="MS UI Gothic" panose="020B0600070205080204" pitchFamily="50" charset="-128"/>
            </a:endParaRPr>
          </a:p>
        </p:txBody>
      </p:sp>
      <p:sp>
        <p:nvSpPr>
          <p:cNvPr id="45" name="テキスト ボックス 44">
            <a:extLst>
              <a:ext uri="{FF2B5EF4-FFF2-40B4-BE49-F238E27FC236}">
                <a16:creationId xmlns:a16="http://schemas.microsoft.com/office/drawing/2014/main" id="{338C1863-A236-435A-9E27-6AF13AF3B67B}"/>
              </a:ext>
            </a:extLst>
          </p:cNvPr>
          <p:cNvSpPr txBox="1"/>
          <p:nvPr/>
        </p:nvSpPr>
        <p:spPr>
          <a:xfrm>
            <a:off x="3732473" y="2790670"/>
            <a:ext cx="5181998" cy="1421928"/>
          </a:xfrm>
          <a:prstGeom prst="rect">
            <a:avLst/>
          </a:prstGeom>
          <a:noFill/>
        </p:spPr>
        <p:txBody>
          <a:bodyPr wrap="square">
            <a:spAutoFit/>
          </a:bodyPr>
          <a:lstStyle/>
          <a:p>
            <a:pPr>
              <a:lnSpc>
                <a:spcPct val="80000"/>
              </a:lnSpc>
            </a:pPr>
            <a:r>
              <a:rPr lang="en-US" altLang="ja-JP" sz="3200" b="1" dirty="0">
                <a:latin typeface="MS UI Gothic" panose="020B0600070205080204" pitchFamily="50" charset="-128"/>
                <a:ea typeface="MS UI Gothic" panose="020B0600070205080204" pitchFamily="50" charset="-128"/>
              </a:rPr>
              <a:t>a</a:t>
            </a:r>
            <a:r>
              <a:rPr lang="ja-JP" altLang="en-US" sz="3200" b="1" dirty="0">
                <a:latin typeface="MS UI Gothic" panose="020B0600070205080204" pitchFamily="50" charset="-128"/>
                <a:ea typeface="MS UI Gothic" panose="020B0600070205080204" pitchFamily="50" charset="-128"/>
              </a:rPr>
              <a:t> flag flown over the capital where many experts gather</a:t>
            </a:r>
            <a:endParaRPr lang="en-US" altLang="ja-JP" sz="3200" b="1" dirty="0">
              <a:latin typeface="MS UI Gothic" panose="020B0600070205080204" pitchFamily="50" charset="-128"/>
              <a:ea typeface="MS UI Gothic" panose="020B0600070205080204" pitchFamily="50" charset="-128"/>
            </a:endParaRPr>
          </a:p>
          <a:p>
            <a:pPr>
              <a:lnSpc>
                <a:spcPct val="80000"/>
              </a:lnSpc>
            </a:pPr>
            <a:r>
              <a:rPr lang="en-US" altLang="ja-JP" sz="32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metropolis, capital</a:t>
            </a:r>
            <a:endParaRPr lang="ja-JP" altLang="en-US" sz="3200" b="1" dirty="0">
              <a:solidFill>
                <a:srgbClr val="FF0000"/>
              </a:solidFill>
              <a:latin typeface="MS UI Gothic" panose="020B0600070205080204" pitchFamily="50" charset="-128"/>
              <a:ea typeface="MS UI Gothic" panose="020B0600070205080204" pitchFamily="50" charset="-128"/>
            </a:endParaRPr>
          </a:p>
        </p:txBody>
      </p:sp>
      <p:sp>
        <p:nvSpPr>
          <p:cNvPr id="46" name="テキスト ボックス 45">
            <a:extLst>
              <a:ext uri="{FF2B5EF4-FFF2-40B4-BE49-F238E27FC236}">
                <a16:creationId xmlns:a16="http://schemas.microsoft.com/office/drawing/2014/main" id="{D88E71D8-B6C1-4C5D-A02E-A659F1904FCC}"/>
              </a:ext>
            </a:extLst>
          </p:cNvPr>
          <p:cNvSpPr txBox="1"/>
          <p:nvPr/>
        </p:nvSpPr>
        <p:spPr>
          <a:xfrm>
            <a:off x="3529497" y="5244681"/>
            <a:ext cx="1326839" cy="350865"/>
          </a:xfrm>
          <a:prstGeom prst="rect">
            <a:avLst/>
          </a:prstGeom>
          <a:noFill/>
        </p:spPr>
        <p:txBody>
          <a:bodyPr wrap="square">
            <a:spAutoFit/>
          </a:bodyPr>
          <a:lstStyle/>
          <a:p>
            <a:pPr>
              <a:lnSpc>
                <a:spcPct val="70000"/>
              </a:lnSpc>
            </a:pPr>
            <a:r>
              <a:rPr lang="ja-JP" altLang="en-US" sz="2400" dirty="0">
                <a:latin typeface="MS UI Gothic" panose="020B0600070205080204" pitchFamily="50" charset="-128"/>
                <a:ea typeface="MS UI Gothic" panose="020B0600070205080204" pitchFamily="50" charset="-128"/>
              </a:rPr>
              <a:t>かがくしゃ</a:t>
            </a:r>
          </a:p>
        </p:txBody>
      </p:sp>
      <p:sp>
        <p:nvSpPr>
          <p:cNvPr id="48" name="テキスト ボックス 47">
            <a:extLst>
              <a:ext uri="{FF2B5EF4-FFF2-40B4-BE49-F238E27FC236}">
                <a16:creationId xmlns:a16="http://schemas.microsoft.com/office/drawing/2014/main" id="{4EEF0A91-89DC-4531-B960-62336A976918}"/>
              </a:ext>
            </a:extLst>
          </p:cNvPr>
          <p:cNvSpPr txBox="1"/>
          <p:nvPr/>
        </p:nvSpPr>
        <p:spPr>
          <a:xfrm>
            <a:off x="6720996" y="2299349"/>
            <a:ext cx="1326839" cy="350865"/>
          </a:xfrm>
          <a:prstGeom prst="rect">
            <a:avLst/>
          </a:prstGeom>
          <a:noFill/>
        </p:spPr>
        <p:txBody>
          <a:bodyPr wrap="square">
            <a:spAutoFit/>
          </a:bodyPr>
          <a:lstStyle/>
          <a:p>
            <a:pPr>
              <a:lnSpc>
                <a:spcPct val="70000"/>
              </a:lnSpc>
            </a:pPr>
            <a:r>
              <a:rPr lang="en-US" altLang="ja-JP" sz="2400" dirty="0">
                <a:latin typeface="MS UI Gothic" panose="020B0600070205080204" pitchFamily="50" charset="-128"/>
                <a:ea typeface="MS UI Gothic" panose="020B0600070205080204" pitchFamily="50" charset="-128"/>
              </a:rPr>
              <a:t>old form</a:t>
            </a:r>
            <a:endParaRPr lang="ja-JP" altLang="en-US" sz="2400" dirty="0">
              <a:latin typeface="MS UI Gothic" panose="020B0600070205080204" pitchFamily="50" charset="-128"/>
              <a:ea typeface="MS UI Gothic" panose="020B0600070205080204" pitchFamily="50" charset="-128"/>
            </a:endParaRPr>
          </a:p>
        </p:txBody>
      </p:sp>
      <p:sp>
        <p:nvSpPr>
          <p:cNvPr id="49" name="テキスト ボックス 48">
            <a:extLst>
              <a:ext uri="{FF2B5EF4-FFF2-40B4-BE49-F238E27FC236}">
                <a16:creationId xmlns:a16="http://schemas.microsoft.com/office/drawing/2014/main" id="{338BFB11-5A63-456E-BEFC-4E827E915109}"/>
              </a:ext>
            </a:extLst>
          </p:cNvPr>
          <p:cNvSpPr txBox="1"/>
          <p:nvPr/>
        </p:nvSpPr>
        <p:spPr>
          <a:xfrm>
            <a:off x="5940671" y="2559213"/>
            <a:ext cx="1852837" cy="350865"/>
          </a:xfrm>
          <a:prstGeom prst="rect">
            <a:avLst/>
          </a:prstGeom>
          <a:noFill/>
        </p:spPr>
        <p:txBody>
          <a:bodyPr wrap="square">
            <a:spAutoFit/>
          </a:bodyPr>
          <a:lstStyle/>
          <a:p>
            <a:pPr>
              <a:lnSpc>
                <a:spcPct val="70000"/>
              </a:lnSpc>
            </a:pPr>
            <a:r>
              <a:rPr lang="en-US" altLang="ja-JP" sz="2400" dirty="0">
                <a:latin typeface="MS UI Gothic" panose="020B0600070205080204" pitchFamily="50" charset="-128"/>
                <a:ea typeface="MS UI Gothic" panose="020B0600070205080204" pitchFamily="50" charset="-128"/>
              </a:rPr>
              <a:t>modern form</a:t>
            </a:r>
            <a:endParaRPr lang="ja-JP" altLang="en-US" sz="2400"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437879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98BE368-9965-4A23-B9D1-21FE5EFCDB4A}"/>
              </a:ext>
            </a:extLst>
          </p:cNvPr>
          <p:cNvPicPr>
            <a:picLocks noChangeAspect="1"/>
          </p:cNvPicPr>
          <p:nvPr/>
        </p:nvPicPr>
        <p:blipFill>
          <a:blip r:embed="rId2"/>
          <a:stretch>
            <a:fillRect/>
          </a:stretch>
        </p:blipFill>
        <p:spPr>
          <a:xfrm>
            <a:off x="0" y="9787"/>
            <a:ext cx="9144000" cy="530335"/>
          </a:xfrm>
          <a:prstGeom prst="rect">
            <a:avLst/>
          </a:prstGeom>
        </p:spPr>
      </p:pic>
      <p:pic>
        <p:nvPicPr>
          <p:cNvPr id="4" name="図 3" descr="アイコン&#10;&#10;自動的に生成された説明">
            <a:extLst>
              <a:ext uri="{FF2B5EF4-FFF2-40B4-BE49-F238E27FC236}">
                <a16:creationId xmlns:a16="http://schemas.microsoft.com/office/drawing/2014/main" id="{7836D75C-BDAE-4803-A78C-16ADC749E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148" y="3677706"/>
            <a:ext cx="3039881" cy="3039881"/>
          </a:xfrm>
          <a:prstGeom prst="rect">
            <a:avLst/>
          </a:prstGeom>
        </p:spPr>
      </p:pic>
      <p:pic>
        <p:nvPicPr>
          <p:cNvPr id="5" name="Picture 4">
            <a:extLst>
              <a:ext uri="{FF2B5EF4-FFF2-40B4-BE49-F238E27FC236}">
                <a16:creationId xmlns:a16="http://schemas.microsoft.com/office/drawing/2014/main" id="{2048DA46-6D9B-40BD-B111-5144962FF0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671" y="982213"/>
            <a:ext cx="3126916" cy="2345187"/>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15AC39CF-704E-4E74-849D-5A7AE45DF61D}"/>
              </a:ext>
            </a:extLst>
          </p:cNvPr>
          <p:cNvSpPr txBox="1"/>
          <p:nvPr/>
        </p:nvSpPr>
        <p:spPr>
          <a:xfrm>
            <a:off x="204549" y="4963264"/>
            <a:ext cx="5547599" cy="1372683"/>
          </a:xfrm>
          <a:prstGeom prst="rect">
            <a:avLst/>
          </a:prstGeom>
          <a:noFill/>
        </p:spPr>
        <p:txBody>
          <a:bodyPr wrap="square">
            <a:spAutoFit/>
          </a:bodyPr>
          <a:lstStyle/>
          <a:p>
            <a:pPr>
              <a:lnSpc>
                <a:spcPct val="80000"/>
              </a:lnSpc>
            </a:pPr>
            <a:r>
              <a:rPr lang="en-US" altLang="ja-JP" sz="4400" b="1" dirty="0">
                <a:latin typeface="MS UI Gothic" panose="020B0600070205080204" pitchFamily="50" charset="-128"/>
                <a:ea typeface="MS UI Gothic" panose="020B0600070205080204" pitchFamily="50" charset="-128"/>
              </a:rPr>
              <a:t>the gate of the capital</a:t>
            </a:r>
          </a:p>
          <a:p>
            <a:pPr>
              <a:lnSpc>
                <a:spcPct val="80000"/>
              </a:lnSpc>
            </a:pPr>
            <a:r>
              <a:rPr lang="en-US" altLang="ja-JP" sz="4400" b="1" dirty="0">
                <a:latin typeface="MS UI Gothic" panose="020B0600070205080204" pitchFamily="50" charset="-128"/>
                <a:ea typeface="MS UI Gothic" panose="020B0600070205080204" pitchFamily="50" charset="-128"/>
                <a:sym typeface="Wingdings" panose="05000000000000000000" pitchFamily="2" charset="2"/>
              </a:rPr>
              <a:t> (ancient) </a:t>
            </a:r>
            <a:r>
              <a:rPr lang="en-US" altLang="ja-JP" sz="6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capital</a:t>
            </a:r>
            <a:endParaRPr lang="en-US" altLang="ja-JP" sz="4400" b="1" dirty="0">
              <a:solidFill>
                <a:srgbClr val="FF0000"/>
              </a:solidFill>
              <a:latin typeface="MS UI Gothic" panose="020B0600070205080204" pitchFamily="50" charset="-128"/>
              <a:ea typeface="MS UI Gothic" panose="020B0600070205080204" pitchFamily="50" charset="-128"/>
            </a:endParaRPr>
          </a:p>
        </p:txBody>
      </p:sp>
      <p:cxnSp>
        <p:nvCxnSpPr>
          <p:cNvPr id="7" name="直線コネクタ 6">
            <a:extLst>
              <a:ext uri="{FF2B5EF4-FFF2-40B4-BE49-F238E27FC236}">
                <a16:creationId xmlns:a16="http://schemas.microsoft.com/office/drawing/2014/main" id="{BDA27F67-A8D0-4184-B1D0-27ECBB3CAAA8}"/>
              </a:ext>
            </a:extLst>
          </p:cNvPr>
          <p:cNvCxnSpPr>
            <a:cxnSpLocks/>
          </p:cNvCxnSpPr>
          <p:nvPr/>
        </p:nvCxnSpPr>
        <p:spPr>
          <a:xfrm flipH="1">
            <a:off x="3886411" y="3156489"/>
            <a:ext cx="1171051" cy="8447"/>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EAA2869C-7750-4A94-87B0-E73E0D91E9A1}"/>
              </a:ext>
            </a:extLst>
          </p:cNvPr>
          <p:cNvCxnSpPr>
            <a:cxnSpLocks/>
          </p:cNvCxnSpPr>
          <p:nvPr/>
        </p:nvCxnSpPr>
        <p:spPr>
          <a:xfrm>
            <a:off x="4363349" y="2783821"/>
            <a:ext cx="0" cy="381115"/>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77C6DDFB-99DF-4BB9-9EB0-4DF01DFBC799}"/>
              </a:ext>
            </a:extLst>
          </p:cNvPr>
          <p:cNvCxnSpPr>
            <a:cxnSpLocks/>
          </p:cNvCxnSpPr>
          <p:nvPr/>
        </p:nvCxnSpPr>
        <p:spPr>
          <a:xfrm flipH="1">
            <a:off x="3868811" y="3611662"/>
            <a:ext cx="365030" cy="805959"/>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569648F-A5F7-4266-87E8-0907EDD3A777}"/>
              </a:ext>
            </a:extLst>
          </p:cNvPr>
          <p:cNvCxnSpPr>
            <a:cxnSpLocks/>
          </p:cNvCxnSpPr>
          <p:nvPr/>
        </p:nvCxnSpPr>
        <p:spPr>
          <a:xfrm>
            <a:off x="4686573" y="3581461"/>
            <a:ext cx="456804" cy="831667"/>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sp>
        <p:nvSpPr>
          <p:cNvPr id="11" name="フローチャート: 論理積ゲート 10">
            <a:extLst>
              <a:ext uri="{FF2B5EF4-FFF2-40B4-BE49-F238E27FC236}">
                <a16:creationId xmlns:a16="http://schemas.microsoft.com/office/drawing/2014/main" id="{077D4012-67CD-457B-A78E-380DFB6A34A1}"/>
              </a:ext>
            </a:extLst>
          </p:cNvPr>
          <p:cNvSpPr/>
          <p:nvPr/>
        </p:nvSpPr>
        <p:spPr>
          <a:xfrm rot="16200000">
            <a:off x="4138292" y="3883882"/>
            <a:ext cx="697756" cy="456804"/>
          </a:xfrm>
          <a:prstGeom prst="flowChartDela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4928D6CC-D9D3-411A-9504-22EE51DE0AFF}"/>
              </a:ext>
            </a:extLst>
          </p:cNvPr>
          <p:cNvCxnSpPr>
            <a:cxnSpLocks/>
          </p:cNvCxnSpPr>
          <p:nvPr/>
        </p:nvCxnSpPr>
        <p:spPr>
          <a:xfrm>
            <a:off x="4578813" y="2794327"/>
            <a:ext cx="0" cy="370609"/>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5CC6C49F-E502-4E4B-82B4-04B7A517647D}"/>
              </a:ext>
            </a:extLst>
          </p:cNvPr>
          <p:cNvCxnSpPr>
            <a:cxnSpLocks/>
          </p:cNvCxnSpPr>
          <p:nvPr/>
        </p:nvCxnSpPr>
        <p:spPr>
          <a:xfrm flipH="1">
            <a:off x="4363349" y="2787341"/>
            <a:ext cx="199698" cy="0"/>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6802FA4B-7F26-4787-BCC9-FB99789D6B5C}"/>
              </a:ext>
            </a:extLst>
          </p:cNvPr>
          <p:cNvCxnSpPr>
            <a:cxnSpLocks/>
          </p:cNvCxnSpPr>
          <p:nvPr/>
        </p:nvCxnSpPr>
        <p:spPr>
          <a:xfrm flipH="1">
            <a:off x="4090925" y="3510806"/>
            <a:ext cx="749970" cy="23277"/>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AA6B8A28-1956-4758-A984-5A1FF327D1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4960" y="918338"/>
            <a:ext cx="3279114" cy="2459335"/>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45573668-3920-45EA-99EB-00AB3B7BF67F}"/>
              </a:ext>
            </a:extLst>
          </p:cNvPr>
          <p:cNvSpPr txBox="1"/>
          <p:nvPr/>
        </p:nvSpPr>
        <p:spPr>
          <a:xfrm>
            <a:off x="107069" y="551899"/>
            <a:ext cx="7868529" cy="646331"/>
          </a:xfrm>
          <a:prstGeom prst="rect">
            <a:avLst/>
          </a:prstGeom>
          <a:noFill/>
        </p:spPr>
        <p:txBody>
          <a:bodyPr wrap="square">
            <a:spAutoFit/>
          </a:bodyPr>
          <a:lstStyle/>
          <a:p>
            <a:r>
              <a:rPr lang="en-US" altLang="ja-JP" sz="1200" dirty="0">
                <a:latin typeface="MS UI Gothic" panose="020B0600070205080204" pitchFamily="50" charset="-128"/>
                <a:ea typeface="MS UI Gothic" panose="020B0600070205080204" pitchFamily="50" charset="-128"/>
              </a:rPr>
              <a:t>https://commons.wikimedia.org/wiki/File:XiAn_CityWall_SouthGate3.jpg   </a:t>
            </a:r>
            <a:r>
              <a:rPr lang="ja-JP" altLang="en-US" sz="1200" dirty="0">
                <a:latin typeface="MS UI Gothic" panose="020B0600070205080204" pitchFamily="50" charset="-128"/>
                <a:ea typeface="MS UI Gothic" panose="020B0600070205080204" pitchFamily="50" charset="-128"/>
              </a:rPr>
              <a:t>西安城墙</a:t>
            </a:r>
            <a:r>
              <a:rPr lang="en-US" altLang="ja-JP" sz="1200" dirty="0">
                <a:latin typeface="MS UI Gothic" panose="020B0600070205080204" pitchFamily="50" charset="-128"/>
                <a:ea typeface="MS UI Gothic" panose="020B0600070205080204" pitchFamily="50" charset="-128"/>
              </a:rPr>
              <a:t>-</a:t>
            </a:r>
            <a:r>
              <a:rPr lang="ja-JP" altLang="en-US" sz="1200" dirty="0">
                <a:latin typeface="MS UI Gothic" panose="020B0600070205080204" pitchFamily="50" charset="-128"/>
                <a:ea typeface="MS UI Gothic" panose="020B0600070205080204" pitchFamily="50" charset="-128"/>
              </a:rPr>
              <a:t>南门</a:t>
            </a:r>
            <a:r>
              <a:rPr lang="en-US" altLang="ja-JP" sz="1200" dirty="0">
                <a:latin typeface="MS UI Gothic" panose="020B0600070205080204" pitchFamily="50" charset="-128"/>
                <a:ea typeface="MS UI Gothic" panose="020B0600070205080204" pitchFamily="50" charset="-128"/>
              </a:rPr>
              <a:t>-</a:t>
            </a:r>
            <a:r>
              <a:rPr lang="ja-JP" altLang="en-US" sz="1200" dirty="0">
                <a:latin typeface="MS UI Gothic" panose="020B0600070205080204" pitchFamily="50" charset="-128"/>
                <a:ea typeface="MS UI Gothic" panose="020B0600070205080204" pitchFamily="50" charset="-128"/>
              </a:rPr>
              <a:t>瓮城 </a:t>
            </a:r>
            <a:r>
              <a:rPr lang="en-US" altLang="ja-JP" sz="1200" dirty="0" err="1">
                <a:latin typeface="MS UI Gothic" panose="020B0600070205080204" pitchFamily="50" charset="-128"/>
                <a:ea typeface="MS UI Gothic" panose="020B0600070205080204" pitchFamily="50" charset="-128"/>
              </a:rPr>
              <a:t>Jamguo</a:t>
            </a:r>
            <a:r>
              <a:rPr lang="en-US" altLang="ja-JP" sz="1200" dirty="0">
                <a:latin typeface="MS UI Gothic" panose="020B0600070205080204" pitchFamily="50" charset="-128"/>
                <a:ea typeface="MS UI Gothic" panose="020B0600070205080204" pitchFamily="50" charset="-128"/>
              </a:rPr>
              <a:t> </a:t>
            </a:r>
            <a:r>
              <a:rPr lang="ja-JP" altLang="en-US" sz="1200" dirty="0">
                <a:latin typeface="MS UI Gothic" panose="020B0600070205080204" pitchFamily="50" charset="-128"/>
                <a:ea typeface="MS UI Gothic" panose="020B0600070205080204" pitchFamily="50" charset="-128"/>
              </a:rPr>
              <a:t>摄于</a:t>
            </a:r>
            <a:endParaRPr lang="en-US" altLang="ja-JP" sz="1200" dirty="0">
              <a:latin typeface="MS UI Gothic" panose="020B0600070205080204" pitchFamily="50" charset="-128"/>
              <a:ea typeface="MS UI Gothic" panose="020B0600070205080204" pitchFamily="50" charset="-128"/>
            </a:endParaRPr>
          </a:p>
          <a:p>
            <a:r>
              <a:rPr lang="en-US" altLang="ja-JP" sz="1200" dirty="0">
                <a:latin typeface="MS UI Gothic" panose="020B0600070205080204" pitchFamily="50" charset="-128"/>
                <a:ea typeface="MS UI Gothic" panose="020B0600070205080204" pitchFamily="50" charset="-128"/>
              </a:rPr>
              <a:t>https://commons.wikimedia.org/wiki/File:XiAn_CityWall_DiLou.jpg    </a:t>
            </a:r>
            <a:r>
              <a:rPr lang="ja-JP" altLang="en-US" sz="1200" dirty="0">
                <a:latin typeface="MS UI Gothic" panose="020B0600070205080204" pitchFamily="50" charset="-128"/>
                <a:ea typeface="MS UI Gothic" panose="020B0600070205080204" pitchFamily="50" charset="-128"/>
              </a:rPr>
              <a:t>西安城墙</a:t>
            </a:r>
            <a:r>
              <a:rPr lang="en-US" altLang="ja-JP" sz="1200" dirty="0">
                <a:latin typeface="MS UI Gothic" panose="020B0600070205080204" pitchFamily="50" charset="-128"/>
                <a:ea typeface="MS UI Gothic" panose="020B0600070205080204" pitchFamily="50" charset="-128"/>
              </a:rPr>
              <a:t>-</a:t>
            </a:r>
            <a:r>
              <a:rPr lang="ja-JP" altLang="en-US" sz="1200" dirty="0">
                <a:latin typeface="MS UI Gothic" panose="020B0600070205080204" pitchFamily="50" charset="-128"/>
                <a:ea typeface="MS UI Gothic" panose="020B0600070205080204" pitchFamily="50" charset="-128"/>
              </a:rPr>
              <a:t>南门</a:t>
            </a:r>
            <a:r>
              <a:rPr lang="en-US" altLang="ja-JP" sz="1200" dirty="0">
                <a:latin typeface="MS UI Gothic" panose="020B0600070205080204" pitchFamily="50" charset="-128"/>
                <a:ea typeface="MS UI Gothic" panose="020B0600070205080204" pitchFamily="50" charset="-128"/>
              </a:rPr>
              <a:t>-</a:t>
            </a:r>
            <a:r>
              <a:rPr lang="ja-JP" altLang="en-US" sz="1200" dirty="0">
                <a:latin typeface="MS UI Gothic" panose="020B0600070205080204" pitchFamily="50" charset="-128"/>
                <a:ea typeface="MS UI Gothic" panose="020B0600070205080204" pitchFamily="50" charset="-128"/>
              </a:rPr>
              <a:t>瓮城 </a:t>
            </a:r>
            <a:r>
              <a:rPr lang="en-US" altLang="ja-JP" sz="1200" dirty="0" err="1">
                <a:latin typeface="MS UI Gothic" panose="020B0600070205080204" pitchFamily="50" charset="-128"/>
                <a:ea typeface="MS UI Gothic" panose="020B0600070205080204" pitchFamily="50" charset="-128"/>
              </a:rPr>
              <a:t>Jamguo</a:t>
            </a:r>
            <a:r>
              <a:rPr lang="en-US" altLang="ja-JP" sz="1200" dirty="0">
                <a:latin typeface="MS UI Gothic" panose="020B0600070205080204" pitchFamily="50" charset="-128"/>
                <a:ea typeface="MS UI Gothic" panose="020B0600070205080204" pitchFamily="50" charset="-128"/>
              </a:rPr>
              <a:t> </a:t>
            </a:r>
            <a:r>
              <a:rPr lang="ja-JP" altLang="en-US" sz="1200" dirty="0">
                <a:latin typeface="MS UI Gothic" panose="020B0600070205080204" pitchFamily="50" charset="-128"/>
                <a:ea typeface="MS UI Gothic" panose="020B0600070205080204" pitchFamily="50" charset="-128"/>
              </a:rPr>
              <a:t>摄于</a:t>
            </a:r>
          </a:p>
          <a:p>
            <a:r>
              <a:rPr lang="en-US" altLang="ja-JP" sz="1200" dirty="0" err="1">
                <a:latin typeface="MS UI Gothic" panose="020B0600070205080204" pitchFamily="50" charset="-128"/>
                <a:ea typeface="MS UI Gothic" panose="020B0600070205080204" pitchFamily="50" charset="-128"/>
              </a:rPr>
              <a:t>Jamuguo</a:t>
            </a:r>
            <a:r>
              <a:rPr lang="en-US" altLang="ja-JP" sz="1200" dirty="0">
                <a:latin typeface="MS UI Gothic" panose="020B0600070205080204" pitchFamily="50" charset="-128"/>
                <a:ea typeface="MS UI Gothic" panose="020B0600070205080204" pitchFamily="50" charset="-128"/>
              </a:rPr>
              <a:t>, CC  BY-SA..</a:t>
            </a:r>
            <a:endParaRPr lang="ja-JP" altLang="en-US" sz="1200" dirty="0">
              <a:latin typeface="MS UI Gothic" panose="020B0600070205080204" pitchFamily="50" charset="-128"/>
              <a:ea typeface="MS UI Gothic" panose="020B0600070205080204" pitchFamily="50" charset="-128"/>
            </a:endParaRPr>
          </a:p>
        </p:txBody>
      </p:sp>
      <p:sp>
        <p:nvSpPr>
          <p:cNvPr id="17" name="矢印: 右 16">
            <a:extLst>
              <a:ext uri="{FF2B5EF4-FFF2-40B4-BE49-F238E27FC236}">
                <a16:creationId xmlns:a16="http://schemas.microsoft.com/office/drawing/2014/main" id="{88215798-2396-43FE-A619-4FAA819E9E74}"/>
              </a:ext>
            </a:extLst>
          </p:cNvPr>
          <p:cNvSpPr/>
          <p:nvPr/>
        </p:nvSpPr>
        <p:spPr>
          <a:xfrm rot="2402752">
            <a:off x="3233022" y="301164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EA226E5F-A6ED-4711-9D43-F4D4F3CA8C6C}"/>
              </a:ext>
            </a:extLst>
          </p:cNvPr>
          <p:cNvSpPr/>
          <p:nvPr/>
        </p:nvSpPr>
        <p:spPr>
          <a:xfrm rot="2402752">
            <a:off x="5374057" y="4449593"/>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D1606041-AAFF-415D-86CF-A667E104808C}"/>
              </a:ext>
            </a:extLst>
          </p:cNvPr>
          <p:cNvCxnSpPr>
            <a:cxnSpLocks/>
          </p:cNvCxnSpPr>
          <p:nvPr/>
        </p:nvCxnSpPr>
        <p:spPr>
          <a:xfrm>
            <a:off x="4078895" y="3152984"/>
            <a:ext cx="0" cy="365203"/>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DA4E0692-C597-4064-A032-FAA0FA464785}"/>
              </a:ext>
            </a:extLst>
          </p:cNvPr>
          <p:cNvCxnSpPr>
            <a:cxnSpLocks/>
          </p:cNvCxnSpPr>
          <p:nvPr/>
        </p:nvCxnSpPr>
        <p:spPr>
          <a:xfrm>
            <a:off x="4840895" y="3152984"/>
            <a:ext cx="0" cy="365203"/>
          </a:xfrm>
          <a:prstGeom prst="line">
            <a:avLst/>
          </a:prstGeom>
          <a:ln w="165100" cap="rnd">
            <a:solidFill>
              <a:srgbClr val="FF0000">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62820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3242</TotalTime>
  <Words>381</Words>
  <Application>Microsoft Office PowerPoint</Application>
  <PresentationFormat>画面に合わせる (4:3)</PresentationFormat>
  <Paragraphs>38</Paragraphs>
  <Slides>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MS UI Gothic</vt:lpstr>
      <vt:lpstr>游ゴシック</vt:lpstr>
      <vt:lpstr>Arial</vt:lpstr>
      <vt:lpstr>Calibri</vt:lpstr>
      <vt:lpstr>Calibri Light</vt:lpstr>
      <vt:lpstr>Wingdings</vt:lpstr>
      <vt:lpstr>Office テーマ</vt:lpstr>
      <vt:lpstr>Free Kanji Material  無料漢字教材 kanji0140-0144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94</cp:revision>
  <dcterms:created xsi:type="dcterms:W3CDTF">2022-02-04T14:29:48Z</dcterms:created>
  <dcterms:modified xsi:type="dcterms:W3CDTF">2022-03-12T07:56:40Z</dcterms:modified>
</cp:coreProperties>
</file>