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542" r:id="rId2"/>
    <p:sldId id="543" r:id="rId3"/>
    <p:sldId id="541" r:id="rId4"/>
    <p:sldId id="342" r:id="rId5"/>
    <p:sldId id="343" r:id="rId6"/>
    <p:sldId id="344"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05A82-43A7-41C1-B65B-2C890ECD080F}" type="datetimeFigureOut">
              <a:rPr kumimoji="1" lang="ja-JP" altLang="en-US" smtClean="0"/>
              <a:t>2022/2/27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19DE0-6AC1-4E5B-843F-3963F6E71EE5}" type="slidenum">
              <a:rPr kumimoji="1" lang="ja-JP" altLang="en-US" smtClean="0"/>
              <a:t>‹#›</a:t>
            </a:fld>
            <a:endParaRPr kumimoji="1" lang="ja-JP" altLang="en-US"/>
          </a:p>
        </p:txBody>
      </p:sp>
    </p:spTree>
    <p:extLst>
      <p:ext uri="{BB962C8B-B14F-4D97-AF65-F5344CB8AC3E}">
        <p14:creationId xmlns:p14="http://schemas.microsoft.com/office/powerpoint/2010/main" val="28465703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0FD4383-7BB4-4322-897D-4583DF9737B8}" type="slidenum">
              <a:rPr kumimoji="1" lang="ja-JP" altLang="en-US" smtClean="0"/>
              <a:t>6</a:t>
            </a:fld>
            <a:endParaRPr kumimoji="1" lang="ja-JP" altLang="en-US"/>
          </a:p>
        </p:txBody>
      </p:sp>
    </p:spTree>
    <p:extLst>
      <p:ext uri="{BB962C8B-B14F-4D97-AF65-F5344CB8AC3E}">
        <p14:creationId xmlns:p14="http://schemas.microsoft.com/office/powerpoint/2010/main" val="123456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gif"/><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gif"/><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kanji0082-0084</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D708CC1-1661-4168-9AA6-4E0F29B05076}"/>
              </a:ext>
            </a:extLst>
          </p:cNvPr>
          <p:cNvPicPr>
            <a:picLocks noChangeAspect="1"/>
          </p:cNvPicPr>
          <p:nvPr/>
        </p:nvPicPr>
        <p:blipFill>
          <a:blip r:embed="rId2"/>
          <a:stretch>
            <a:fillRect/>
          </a:stretch>
        </p:blipFill>
        <p:spPr>
          <a:xfrm>
            <a:off x="1733549" y="1383429"/>
            <a:ext cx="5490025" cy="1123797"/>
          </a:xfrm>
          <a:prstGeom prst="rect">
            <a:avLst/>
          </a:prstGeom>
        </p:spPr>
      </p:pic>
      <p:pic>
        <p:nvPicPr>
          <p:cNvPr id="11" name="図 10">
            <a:extLst>
              <a:ext uri="{FF2B5EF4-FFF2-40B4-BE49-F238E27FC236}">
                <a16:creationId xmlns:a16="http://schemas.microsoft.com/office/drawing/2014/main" id="{4DDD01F7-B0E7-4518-B855-DC14EEAC38B8}"/>
              </a:ext>
            </a:extLst>
          </p:cNvPr>
          <p:cNvPicPr>
            <a:picLocks noChangeAspect="1"/>
          </p:cNvPicPr>
          <p:nvPr/>
        </p:nvPicPr>
        <p:blipFill>
          <a:blip r:embed="rId3"/>
          <a:stretch>
            <a:fillRect/>
          </a:stretch>
        </p:blipFill>
        <p:spPr>
          <a:xfrm>
            <a:off x="0" y="2708227"/>
            <a:ext cx="9144000" cy="1441545"/>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a:extLst>
              <a:ext uri="{FF2B5EF4-FFF2-40B4-BE49-F238E27FC236}">
                <a16:creationId xmlns:a16="http://schemas.microsoft.com/office/drawing/2014/main" id="{25FC9129-8EEC-49E4-8BD9-E10863306F9C}"/>
              </a:ext>
            </a:extLst>
          </p:cNvPr>
          <p:cNvPicPr>
            <a:picLocks noChangeAspect="1"/>
          </p:cNvPicPr>
          <p:nvPr/>
        </p:nvPicPr>
        <p:blipFill>
          <a:blip r:embed="rId2"/>
          <a:stretch>
            <a:fillRect/>
          </a:stretch>
        </p:blipFill>
        <p:spPr>
          <a:xfrm>
            <a:off x="2557780" y="1769048"/>
            <a:ext cx="1152525" cy="1562100"/>
          </a:xfrm>
          <a:prstGeom prst="rect">
            <a:avLst/>
          </a:prstGeom>
        </p:spPr>
      </p:pic>
      <p:cxnSp>
        <p:nvCxnSpPr>
          <p:cNvPr id="48" name="直線コネクタ 47">
            <a:extLst>
              <a:ext uri="{FF2B5EF4-FFF2-40B4-BE49-F238E27FC236}">
                <a16:creationId xmlns:a16="http://schemas.microsoft.com/office/drawing/2014/main" id="{A7370A60-61ED-415A-B46D-5130A5C53DD0}"/>
              </a:ext>
            </a:extLst>
          </p:cNvPr>
          <p:cNvCxnSpPr>
            <a:cxnSpLocks/>
          </p:cNvCxnSpPr>
          <p:nvPr/>
        </p:nvCxnSpPr>
        <p:spPr>
          <a:xfrm flipH="1">
            <a:off x="2570480" y="1696019"/>
            <a:ext cx="264276" cy="49849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1CE7AA11-D2D1-4B80-97A0-2075FD1EEFF7}"/>
              </a:ext>
            </a:extLst>
          </p:cNvPr>
          <p:cNvCxnSpPr>
            <a:cxnSpLocks/>
          </p:cNvCxnSpPr>
          <p:nvPr/>
        </p:nvCxnSpPr>
        <p:spPr>
          <a:xfrm flipH="1">
            <a:off x="2592025" y="2404294"/>
            <a:ext cx="1195481" cy="15644"/>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1D2FAF8B-07CA-4C31-AB81-70ED7FF5B865}"/>
              </a:ext>
            </a:extLst>
          </p:cNvPr>
          <p:cNvCxnSpPr>
            <a:cxnSpLocks/>
          </p:cNvCxnSpPr>
          <p:nvPr/>
        </p:nvCxnSpPr>
        <p:spPr>
          <a:xfrm flipH="1">
            <a:off x="2899430" y="1926482"/>
            <a:ext cx="666361"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07D3387-6C1E-4AC9-A5A4-DBBC8377A2C4}"/>
              </a:ext>
            </a:extLst>
          </p:cNvPr>
          <p:cNvCxnSpPr>
            <a:cxnSpLocks/>
          </p:cNvCxnSpPr>
          <p:nvPr/>
        </p:nvCxnSpPr>
        <p:spPr>
          <a:xfrm flipV="1">
            <a:off x="3272374" y="1924088"/>
            <a:ext cx="0" cy="1293006"/>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pic>
        <p:nvPicPr>
          <p:cNvPr id="34" name="図 33">
            <a:extLst>
              <a:ext uri="{FF2B5EF4-FFF2-40B4-BE49-F238E27FC236}">
                <a16:creationId xmlns:a16="http://schemas.microsoft.com/office/drawing/2014/main" id="{B556E562-5AD4-4F2B-B830-28AE64612DF4}"/>
              </a:ext>
            </a:extLst>
          </p:cNvPr>
          <p:cNvPicPr>
            <a:picLocks noChangeAspect="1"/>
          </p:cNvPicPr>
          <p:nvPr/>
        </p:nvPicPr>
        <p:blipFill>
          <a:blip r:embed="rId3"/>
          <a:stretch>
            <a:fillRect/>
          </a:stretch>
        </p:blipFill>
        <p:spPr>
          <a:xfrm>
            <a:off x="4073551" y="2360161"/>
            <a:ext cx="1333500" cy="1571625"/>
          </a:xfrm>
          <a:prstGeom prst="rect">
            <a:avLst/>
          </a:prstGeom>
        </p:spPr>
      </p:pic>
      <p:pic>
        <p:nvPicPr>
          <p:cNvPr id="31" name="図 30">
            <a:extLst>
              <a:ext uri="{FF2B5EF4-FFF2-40B4-BE49-F238E27FC236}">
                <a16:creationId xmlns:a16="http://schemas.microsoft.com/office/drawing/2014/main" id="{3722D066-B38D-4129-AF79-ACEDE1AA4444}"/>
              </a:ext>
            </a:extLst>
          </p:cNvPr>
          <p:cNvPicPr>
            <a:picLocks noChangeAspect="1"/>
          </p:cNvPicPr>
          <p:nvPr/>
        </p:nvPicPr>
        <p:blipFill>
          <a:blip r:embed="rId4"/>
          <a:stretch>
            <a:fillRect/>
          </a:stretch>
        </p:blipFill>
        <p:spPr>
          <a:xfrm>
            <a:off x="300791" y="1684155"/>
            <a:ext cx="2195803" cy="2378787"/>
          </a:xfrm>
          <a:prstGeom prst="rect">
            <a:avLst/>
          </a:prstGeom>
        </p:spPr>
      </p:pic>
      <p:pic>
        <p:nvPicPr>
          <p:cNvPr id="3" name="図 2">
            <a:extLst>
              <a:ext uri="{FF2B5EF4-FFF2-40B4-BE49-F238E27FC236}">
                <a16:creationId xmlns:a16="http://schemas.microsoft.com/office/drawing/2014/main" id="{9E6D659D-3EED-4272-945F-52A7AB2E6A4B}"/>
              </a:ext>
            </a:extLst>
          </p:cNvPr>
          <p:cNvPicPr>
            <a:picLocks noChangeAspect="1"/>
          </p:cNvPicPr>
          <p:nvPr/>
        </p:nvPicPr>
        <p:blipFill>
          <a:blip r:embed="rId5"/>
          <a:stretch>
            <a:fillRect/>
          </a:stretch>
        </p:blipFill>
        <p:spPr>
          <a:xfrm>
            <a:off x="0" y="52367"/>
            <a:ext cx="9144000" cy="470458"/>
          </a:xfrm>
          <a:prstGeom prst="rect">
            <a:avLst/>
          </a:prstGeom>
        </p:spPr>
      </p:pic>
      <p:pic>
        <p:nvPicPr>
          <p:cNvPr id="4" name="図 3" descr="家具, テーブル, 椅子, 挿絵 が含まれている画像&#10;&#10;自動的に生成された説明">
            <a:extLst>
              <a:ext uri="{FF2B5EF4-FFF2-40B4-BE49-F238E27FC236}">
                <a16:creationId xmlns:a16="http://schemas.microsoft.com/office/drawing/2014/main" id="{01453606-9CFB-46D8-A8E2-81F41E9294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9721" y="3889744"/>
            <a:ext cx="2519805" cy="2519805"/>
          </a:xfrm>
          <a:prstGeom prst="rect">
            <a:avLst/>
          </a:prstGeom>
        </p:spPr>
      </p:pic>
      <p:sp>
        <p:nvSpPr>
          <p:cNvPr id="8" name="テキスト ボックス 7">
            <a:extLst>
              <a:ext uri="{FF2B5EF4-FFF2-40B4-BE49-F238E27FC236}">
                <a16:creationId xmlns:a16="http://schemas.microsoft.com/office/drawing/2014/main" id="{AD983F50-C0A6-4A9A-BCD2-78D3C17489BC}"/>
              </a:ext>
            </a:extLst>
          </p:cNvPr>
          <p:cNvSpPr txBox="1"/>
          <p:nvPr/>
        </p:nvSpPr>
        <p:spPr>
          <a:xfrm>
            <a:off x="805124" y="987610"/>
            <a:ext cx="1737177" cy="769441"/>
          </a:xfrm>
          <a:prstGeom prst="rect">
            <a:avLst/>
          </a:prstGeom>
          <a:noFill/>
        </p:spPr>
        <p:txBody>
          <a:bodyPr wrap="square" rtlCol="0">
            <a:spAutoFit/>
          </a:bodyPr>
          <a:lstStyle/>
          <a:p>
            <a:r>
              <a:rPr lang="en-US" altLang="ja-JP" sz="4400" b="1" dirty="0">
                <a:latin typeface="MS UI Gothic" panose="020B0600070205080204" pitchFamily="50" charset="-128"/>
                <a:ea typeface="MS UI Gothic" panose="020B0600070205080204" pitchFamily="50" charset="-128"/>
              </a:rPr>
              <a:t>pestle</a:t>
            </a:r>
          </a:p>
        </p:txBody>
      </p:sp>
      <p:pic>
        <p:nvPicPr>
          <p:cNvPr id="10" name="図 9">
            <a:extLst>
              <a:ext uri="{FF2B5EF4-FFF2-40B4-BE49-F238E27FC236}">
                <a16:creationId xmlns:a16="http://schemas.microsoft.com/office/drawing/2014/main" id="{4D8241EA-ACAF-428A-B4AB-AF5D294C7665}"/>
              </a:ext>
            </a:extLst>
          </p:cNvPr>
          <p:cNvPicPr>
            <a:picLocks noChangeAspect="1"/>
          </p:cNvPicPr>
          <p:nvPr/>
        </p:nvPicPr>
        <p:blipFill>
          <a:blip r:embed="rId7"/>
          <a:stretch>
            <a:fillRect/>
          </a:stretch>
        </p:blipFill>
        <p:spPr>
          <a:xfrm>
            <a:off x="6118927" y="1732224"/>
            <a:ext cx="1704975" cy="1638300"/>
          </a:xfrm>
          <a:prstGeom prst="rect">
            <a:avLst/>
          </a:prstGeom>
        </p:spPr>
      </p:pic>
      <p:sp>
        <p:nvSpPr>
          <p:cNvPr id="12" name="テキスト ボックス 11">
            <a:extLst>
              <a:ext uri="{FF2B5EF4-FFF2-40B4-BE49-F238E27FC236}">
                <a16:creationId xmlns:a16="http://schemas.microsoft.com/office/drawing/2014/main" id="{35F10E4F-013A-43F3-8ADA-48960DAF4EDB}"/>
              </a:ext>
            </a:extLst>
          </p:cNvPr>
          <p:cNvSpPr txBox="1"/>
          <p:nvPr/>
        </p:nvSpPr>
        <p:spPr>
          <a:xfrm>
            <a:off x="6232408" y="959651"/>
            <a:ext cx="1347139" cy="769441"/>
          </a:xfrm>
          <a:prstGeom prst="rect">
            <a:avLst/>
          </a:prstGeom>
          <a:noFill/>
        </p:spPr>
        <p:txBody>
          <a:bodyPr wrap="square" rtlCol="0">
            <a:spAutoFit/>
          </a:bodyPr>
          <a:lstStyle/>
          <a:p>
            <a:pPr algn="ctr"/>
            <a:r>
              <a:rPr lang="ja-JP" altLang="en-US" sz="4400" b="1" dirty="0">
                <a:latin typeface="MS UI Gothic" panose="020B0600070205080204" pitchFamily="50" charset="-128"/>
                <a:ea typeface="MS UI Gothic" panose="020B0600070205080204" pitchFamily="50" charset="-128"/>
              </a:rPr>
              <a:t>きね</a:t>
            </a:r>
            <a:endParaRPr lang="en-US" altLang="ja-JP" sz="4400" b="1" dirty="0">
              <a:latin typeface="MS UI Gothic" panose="020B0600070205080204" pitchFamily="50" charset="-128"/>
              <a:ea typeface="MS UI Gothic" panose="020B0600070205080204" pitchFamily="50" charset="-128"/>
            </a:endParaRPr>
          </a:p>
        </p:txBody>
      </p:sp>
      <p:sp>
        <p:nvSpPr>
          <p:cNvPr id="7" name="楕円 6">
            <a:extLst>
              <a:ext uri="{FF2B5EF4-FFF2-40B4-BE49-F238E27FC236}">
                <a16:creationId xmlns:a16="http://schemas.microsoft.com/office/drawing/2014/main" id="{C2CC5643-B2D0-4C82-A26E-0B03BD6F70B5}"/>
              </a:ext>
            </a:extLst>
          </p:cNvPr>
          <p:cNvSpPr/>
          <p:nvPr/>
        </p:nvSpPr>
        <p:spPr>
          <a:xfrm rot="19272875">
            <a:off x="945252" y="1537509"/>
            <a:ext cx="1477994" cy="2318094"/>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a:extLst>
              <a:ext uri="{FF2B5EF4-FFF2-40B4-BE49-F238E27FC236}">
                <a16:creationId xmlns:a16="http://schemas.microsoft.com/office/drawing/2014/main" id="{12380CE7-83F3-4623-A987-D5DB386F9710}"/>
              </a:ext>
            </a:extLst>
          </p:cNvPr>
          <p:cNvPicPr>
            <a:picLocks noChangeAspect="1"/>
          </p:cNvPicPr>
          <p:nvPr/>
        </p:nvPicPr>
        <p:blipFill>
          <a:blip r:embed="rId2"/>
          <a:stretch>
            <a:fillRect/>
          </a:stretch>
        </p:blipFill>
        <p:spPr>
          <a:xfrm rot="16200000">
            <a:off x="4666239" y="1082915"/>
            <a:ext cx="1152525" cy="1562100"/>
          </a:xfrm>
          <a:prstGeom prst="rect">
            <a:avLst/>
          </a:prstGeom>
        </p:spPr>
      </p:pic>
      <p:sp>
        <p:nvSpPr>
          <p:cNvPr id="35" name="矢印: 下 34">
            <a:extLst>
              <a:ext uri="{FF2B5EF4-FFF2-40B4-BE49-F238E27FC236}">
                <a16:creationId xmlns:a16="http://schemas.microsoft.com/office/drawing/2014/main" id="{24BA02CC-175E-4DA4-A237-A8BA233ABF83}"/>
              </a:ext>
            </a:extLst>
          </p:cNvPr>
          <p:cNvSpPr/>
          <p:nvPr/>
        </p:nvSpPr>
        <p:spPr>
          <a:xfrm>
            <a:off x="4053115" y="1741285"/>
            <a:ext cx="557050" cy="978408"/>
          </a:xfrm>
          <a:prstGeom prst="downArrow">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976845E7-06D0-4079-A9A4-4A84705F8945}"/>
              </a:ext>
            </a:extLst>
          </p:cNvPr>
          <p:cNvSpPr txBox="1"/>
          <p:nvPr/>
        </p:nvSpPr>
        <p:spPr>
          <a:xfrm>
            <a:off x="3647140" y="3924570"/>
            <a:ext cx="3757309" cy="1876219"/>
          </a:xfrm>
          <a:prstGeom prst="rect">
            <a:avLst/>
          </a:prstGeom>
          <a:noFill/>
        </p:spPr>
        <p:txBody>
          <a:bodyPr wrap="square" rtlCol="0">
            <a:spAutoFit/>
          </a:bodyPr>
          <a:lstStyle/>
          <a:p>
            <a:pPr>
              <a:lnSpc>
                <a:spcPct val="80000"/>
              </a:lnSpc>
            </a:pPr>
            <a:r>
              <a:rPr lang="en-US" altLang="ja-JP" sz="3600" dirty="0"/>
              <a:t>to strike vertically</a:t>
            </a:r>
          </a:p>
          <a:p>
            <a:pPr marL="571500" indent="-571500">
              <a:lnSpc>
                <a:spcPct val="80000"/>
              </a:lnSpc>
              <a:buFont typeface="Wingdings" panose="05000000000000000000" pitchFamily="2" charset="2"/>
              <a:buChar char="à"/>
            </a:pPr>
            <a:r>
              <a:rPr lang="en-US" altLang="ja-JP" sz="3600" dirty="0">
                <a:sym typeface="Wingdings" panose="05000000000000000000" pitchFamily="2" charset="2"/>
              </a:rPr>
              <a:t>vertical ***</a:t>
            </a:r>
          </a:p>
          <a:p>
            <a:pPr marL="571500" indent="-571500">
              <a:lnSpc>
                <a:spcPct val="80000"/>
              </a:lnSpc>
              <a:buFont typeface="Wingdings" panose="05000000000000000000" pitchFamily="2" charset="2"/>
              <a:buChar char="à"/>
            </a:pPr>
            <a:r>
              <a:rPr lang="en-US" altLang="ja-JP" sz="3600" dirty="0">
                <a:solidFill>
                  <a:srgbClr val="FF0000"/>
                </a:solidFill>
                <a:sym typeface="Wingdings" panose="05000000000000000000" pitchFamily="2" charset="2"/>
              </a:rPr>
              <a:t>Meridian</a:t>
            </a:r>
          </a:p>
          <a:p>
            <a:pPr marL="571500" indent="-571500">
              <a:lnSpc>
                <a:spcPct val="80000"/>
              </a:lnSpc>
              <a:buFont typeface="Wingdings" panose="05000000000000000000" pitchFamily="2" charset="2"/>
              <a:buChar char="à"/>
            </a:pPr>
            <a:r>
              <a:rPr lang="en-US" altLang="ja-JP" sz="3600" dirty="0">
                <a:solidFill>
                  <a:srgbClr val="FF0000"/>
                </a:solidFill>
                <a:sym typeface="Wingdings" panose="05000000000000000000" pitchFamily="2" charset="2"/>
              </a:rPr>
              <a:t>noon</a:t>
            </a:r>
            <a:endParaRPr lang="en-US" altLang="ja-JP" sz="3600" dirty="0">
              <a:solidFill>
                <a:srgbClr val="FF0000"/>
              </a:solidFill>
            </a:endParaRPr>
          </a:p>
        </p:txBody>
      </p:sp>
      <p:sp>
        <p:nvSpPr>
          <p:cNvPr id="40" name="テキスト ボックス 39">
            <a:extLst>
              <a:ext uri="{FF2B5EF4-FFF2-40B4-BE49-F238E27FC236}">
                <a16:creationId xmlns:a16="http://schemas.microsoft.com/office/drawing/2014/main" id="{9CE50B0A-5F0B-498A-A7E0-829E4B4D7DF8}"/>
              </a:ext>
            </a:extLst>
          </p:cNvPr>
          <p:cNvSpPr txBox="1"/>
          <p:nvPr/>
        </p:nvSpPr>
        <p:spPr>
          <a:xfrm>
            <a:off x="0" y="6287708"/>
            <a:ext cx="5418221" cy="461665"/>
          </a:xfrm>
          <a:prstGeom prst="rect">
            <a:avLst/>
          </a:prstGeom>
          <a:noFill/>
        </p:spPr>
        <p:txBody>
          <a:bodyPr wrap="square">
            <a:spAutoFit/>
          </a:bodyPr>
          <a:lstStyle/>
          <a:p>
            <a:r>
              <a:rPr lang="ja-JP" altLang="en-US" sz="1200" dirty="0"/>
              <a:t>https://commons.wikimedia.org/wiki/File:Primemeridian.jpg</a:t>
            </a:r>
          </a:p>
          <a:p>
            <a:r>
              <a:rPr lang="ja-JP" altLang="en-US" sz="1200" dirty="0"/>
              <a:t>Created by Kmf164 on October 29, 2005., Public domain, via Wikimedia Commons</a:t>
            </a:r>
          </a:p>
        </p:txBody>
      </p:sp>
      <p:pic>
        <p:nvPicPr>
          <p:cNvPr id="1028" name="Picture 4">
            <a:extLst>
              <a:ext uri="{FF2B5EF4-FFF2-40B4-BE49-F238E27FC236}">
                <a16:creationId xmlns:a16="http://schemas.microsoft.com/office/drawing/2014/main" id="{8C386361-28E7-4118-B5B3-AE3CC26CD0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48" y="4567519"/>
            <a:ext cx="3484444" cy="1816267"/>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1">
            <a:extLst>
              <a:ext uri="{FF2B5EF4-FFF2-40B4-BE49-F238E27FC236}">
                <a16:creationId xmlns:a16="http://schemas.microsoft.com/office/drawing/2014/main" id="{B04E19B6-E357-43F9-B00C-0BD410635D77}"/>
              </a:ext>
            </a:extLst>
          </p:cNvPr>
          <p:cNvSpPr txBox="1"/>
          <p:nvPr/>
        </p:nvSpPr>
        <p:spPr>
          <a:xfrm>
            <a:off x="210888" y="4166057"/>
            <a:ext cx="3418856" cy="501740"/>
          </a:xfrm>
          <a:prstGeom prst="rect">
            <a:avLst/>
          </a:prstGeom>
          <a:noFill/>
        </p:spPr>
        <p:txBody>
          <a:bodyPr wrap="square" rtlCol="0">
            <a:spAutoFit/>
          </a:bodyPr>
          <a:lstStyle/>
          <a:p>
            <a:pPr>
              <a:lnSpc>
                <a:spcPct val="80000"/>
              </a:lnSpc>
            </a:pPr>
            <a:r>
              <a:rPr lang="en-US" altLang="ja-JP" sz="3200" dirty="0">
                <a:latin typeface="MS UI Gothic" panose="020B0600070205080204" pitchFamily="50" charset="-128"/>
                <a:ea typeface="MS UI Gothic" panose="020B0600070205080204" pitchFamily="50" charset="-128"/>
              </a:rPr>
              <a:t>Meridian = </a:t>
            </a:r>
            <a:r>
              <a:rPr lang="ja-JP" altLang="en-US" sz="3200" dirty="0">
                <a:latin typeface="MS UI Gothic" panose="020B0600070205080204" pitchFamily="50" charset="-128"/>
                <a:ea typeface="MS UI Gothic" panose="020B0600070205080204" pitchFamily="50" charset="-128"/>
              </a:rPr>
              <a:t>子</a:t>
            </a:r>
            <a:r>
              <a:rPr lang="ja-JP" altLang="en-US" sz="3200" dirty="0">
                <a:solidFill>
                  <a:srgbClr val="FF0000"/>
                </a:solidFill>
                <a:latin typeface="MS UI Gothic" panose="020B0600070205080204" pitchFamily="50" charset="-128"/>
                <a:ea typeface="MS UI Gothic" panose="020B0600070205080204" pitchFamily="50" charset="-128"/>
              </a:rPr>
              <a:t>午</a:t>
            </a:r>
            <a:r>
              <a:rPr lang="ja-JP" altLang="en-US" sz="3200" dirty="0">
                <a:latin typeface="MS UI Gothic" panose="020B0600070205080204" pitchFamily="50" charset="-128"/>
                <a:ea typeface="MS UI Gothic" panose="020B0600070205080204" pitchFamily="50" charset="-128"/>
              </a:rPr>
              <a:t>線</a:t>
            </a:r>
            <a:endParaRPr lang="en-US" altLang="ja-JP" sz="3200" dirty="0">
              <a:latin typeface="MS UI Gothic" panose="020B0600070205080204" pitchFamily="50" charset="-128"/>
              <a:ea typeface="MS UI Gothic" panose="020B0600070205080204" pitchFamily="50" charset="-128"/>
            </a:endParaRPr>
          </a:p>
        </p:txBody>
      </p:sp>
      <p:sp>
        <p:nvSpPr>
          <p:cNvPr id="53" name="テキスト ボックス 52">
            <a:extLst>
              <a:ext uri="{FF2B5EF4-FFF2-40B4-BE49-F238E27FC236}">
                <a16:creationId xmlns:a16="http://schemas.microsoft.com/office/drawing/2014/main" id="{9625D43D-9E0B-4CDB-B0BE-EC37B6A44CB6}"/>
              </a:ext>
            </a:extLst>
          </p:cNvPr>
          <p:cNvSpPr txBox="1"/>
          <p:nvPr/>
        </p:nvSpPr>
        <p:spPr>
          <a:xfrm>
            <a:off x="2237925" y="3795745"/>
            <a:ext cx="1333500" cy="437043"/>
          </a:xfrm>
          <a:prstGeom prst="rect">
            <a:avLst/>
          </a:prstGeom>
          <a:noFill/>
        </p:spPr>
        <p:txBody>
          <a:bodyPr wrap="square" rtlCol="0">
            <a:spAutoFit/>
          </a:bodyPr>
          <a:lstStyle/>
          <a:p>
            <a:pPr algn="dist">
              <a:lnSpc>
                <a:spcPct val="80000"/>
              </a:lnSpc>
            </a:pPr>
            <a:r>
              <a:rPr lang="ja-JP" altLang="en-US" sz="2800" dirty="0">
                <a:latin typeface="MS UI Gothic" panose="020B0600070205080204" pitchFamily="50" charset="-128"/>
                <a:ea typeface="MS UI Gothic" panose="020B0600070205080204" pitchFamily="50" charset="-128"/>
              </a:rPr>
              <a:t>し</a:t>
            </a:r>
            <a:r>
              <a:rPr lang="ja-JP" altLang="en-US" sz="2800" dirty="0">
                <a:solidFill>
                  <a:srgbClr val="FF0000"/>
                </a:solidFill>
                <a:latin typeface="MS UI Gothic" panose="020B0600070205080204" pitchFamily="50" charset="-128"/>
                <a:ea typeface="MS UI Gothic" panose="020B0600070205080204" pitchFamily="50" charset="-128"/>
              </a:rPr>
              <a:t>ご</a:t>
            </a:r>
            <a:r>
              <a:rPr lang="ja-JP" altLang="en-US" sz="2800" dirty="0">
                <a:latin typeface="MS UI Gothic" panose="020B0600070205080204" pitchFamily="50" charset="-128"/>
                <a:ea typeface="MS UI Gothic" panose="020B0600070205080204" pitchFamily="50" charset="-128"/>
              </a:rPr>
              <a:t>せん</a:t>
            </a:r>
            <a:endParaRPr lang="en-US" altLang="ja-JP" sz="2800" dirty="0">
              <a:latin typeface="MS UI Gothic" panose="020B0600070205080204" pitchFamily="50" charset="-128"/>
              <a:ea typeface="MS UI Gothic" panose="020B0600070205080204" pitchFamily="50" charset="-128"/>
            </a:endParaRPr>
          </a:p>
        </p:txBody>
      </p:sp>
      <p:sp>
        <p:nvSpPr>
          <p:cNvPr id="54" name="テキスト ボックス 53">
            <a:extLst>
              <a:ext uri="{FF2B5EF4-FFF2-40B4-BE49-F238E27FC236}">
                <a16:creationId xmlns:a16="http://schemas.microsoft.com/office/drawing/2014/main" id="{8A6331C8-4E06-4F0C-BDCC-B206ECC40700}"/>
              </a:ext>
            </a:extLst>
          </p:cNvPr>
          <p:cNvSpPr txBox="1"/>
          <p:nvPr/>
        </p:nvSpPr>
        <p:spPr>
          <a:xfrm>
            <a:off x="7340056" y="955257"/>
            <a:ext cx="1737177" cy="769441"/>
          </a:xfrm>
          <a:prstGeom prst="rect">
            <a:avLst/>
          </a:prstGeom>
          <a:noFill/>
        </p:spPr>
        <p:txBody>
          <a:bodyPr wrap="square" rtlCol="0">
            <a:spAutoFit/>
          </a:bodyPr>
          <a:lstStyle/>
          <a:p>
            <a:r>
              <a:rPr lang="en-US" altLang="ja-JP" sz="4400" b="1" dirty="0">
                <a:latin typeface="MS UI Gothic" panose="020B0600070205080204" pitchFamily="50" charset="-128"/>
                <a:ea typeface="MS UI Gothic" panose="020B0600070205080204" pitchFamily="50" charset="-128"/>
              </a:rPr>
              <a:t>pestle</a:t>
            </a:r>
          </a:p>
        </p:txBody>
      </p:sp>
      <p:sp>
        <p:nvSpPr>
          <p:cNvPr id="55" name="矢印: 下 54">
            <a:extLst>
              <a:ext uri="{FF2B5EF4-FFF2-40B4-BE49-F238E27FC236}">
                <a16:creationId xmlns:a16="http://schemas.microsoft.com/office/drawing/2014/main" id="{6D5605E0-DE5A-48B6-89DE-DDDBE4DA4E8E}"/>
              </a:ext>
            </a:extLst>
          </p:cNvPr>
          <p:cNvSpPr/>
          <p:nvPr/>
        </p:nvSpPr>
        <p:spPr>
          <a:xfrm flipV="1">
            <a:off x="4897689" y="1717080"/>
            <a:ext cx="557050" cy="978408"/>
          </a:xfrm>
          <a:prstGeom prst="downArrow">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6D2DDA27-4205-44F4-93AC-DF4E4BC5830D}"/>
              </a:ext>
            </a:extLst>
          </p:cNvPr>
          <p:cNvPicPr>
            <a:picLocks noChangeAspect="1"/>
          </p:cNvPicPr>
          <p:nvPr/>
        </p:nvPicPr>
        <p:blipFill>
          <a:blip r:embed="rId9"/>
          <a:stretch>
            <a:fillRect/>
          </a:stretch>
        </p:blipFill>
        <p:spPr>
          <a:xfrm>
            <a:off x="0" y="501199"/>
            <a:ext cx="9169526" cy="482607"/>
          </a:xfrm>
          <a:prstGeom prst="rect">
            <a:avLst/>
          </a:prstGeom>
        </p:spPr>
      </p:pic>
    </p:spTree>
    <p:extLst>
      <p:ext uri="{BB962C8B-B14F-4D97-AF65-F5344CB8AC3E}">
        <p14:creationId xmlns:p14="http://schemas.microsoft.com/office/powerpoint/2010/main" val="1589044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7FD1087-208E-46DD-BCB0-C619EF27839D}"/>
              </a:ext>
            </a:extLst>
          </p:cNvPr>
          <p:cNvPicPr>
            <a:picLocks noChangeAspect="1"/>
          </p:cNvPicPr>
          <p:nvPr/>
        </p:nvPicPr>
        <p:blipFill>
          <a:blip r:embed="rId2"/>
          <a:stretch>
            <a:fillRect/>
          </a:stretch>
        </p:blipFill>
        <p:spPr>
          <a:xfrm>
            <a:off x="0" y="81863"/>
            <a:ext cx="9144000" cy="470458"/>
          </a:xfrm>
          <a:prstGeom prst="rect">
            <a:avLst/>
          </a:prstGeom>
        </p:spPr>
      </p:pic>
      <p:pic>
        <p:nvPicPr>
          <p:cNvPr id="4" name="図 3" descr="挿絵 が含まれている画像&#10;&#10;自動的に生成された説明">
            <a:extLst>
              <a:ext uri="{FF2B5EF4-FFF2-40B4-BE49-F238E27FC236}">
                <a16:creationId xmlns:a16="http://schemas.microsoft.com/office/drawing/2014/main" id="{B65AE99E-C8EF-4A94-87AA-FBA0F6893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179" y="4429979"/>
            <a:ext cx="2374232" cy="2374232"/>
          </a:xfrm>
          <a:prstGeom prst="rect">
            <a:avLst/>
          </a:prstGeom>
        </p:spPr>
      </p:pic>
      <p:pic>
        <p:nvPicPr>
          <p:cNvPr id="6" name="図 5">
            <a:extLst>
              <a:ext uri="{FF2B5EF4-FFF2-40B4-BE49-F238E27FC236}">
                <a16:creationId xmlns:a16="http://schemas.microsoft.com/office/drawing/2014/main" id="{EE61C59A-D640-479D-AC18-6279724E0FC6}"/>
              </a:ext>
            </a:extLst>
          </p:cNvPr>
          <p:cNvPicPr>
            <a:picLocks noChangeAspect="1"/>
          </p:cNvPicPr>
          <p:nvPr/>
        </p:nvPicPr>
        <p:blipFill>
          <a:blip r:embed="rId4"/>
          <a:stretch>
            <a:fillRect/>
          </a:stretch>
        </p:blipFill>
        <p:spPr>
          <a:xfrm>
            <a:off x="8068174" y="672776"/>
            <a:ext cx="774232" cy="2448249"/>
          </a:xfrm>
          <a:prstGeom prst="rect">
            <a:avLst/>
          </a:prstGeom>
        </p:spPr>
      </p:pic>
      <p:pic>
        <p:nvPicPr>
          <p:cNvPr id="8" name="図 7">
            <a:extLst>
              <a:ext uri="{FF2B5EF4-FFF2-40B4-BE49-F238E27FC236}">
                <a16:creationId xmlns:a16="http://schemas.microsoft.com/office/drawing/2014/main" id="{FBD8746A-36ED-4394-9D7B-A0BE0F7B915B}"/>
              </a:ext>
            </a:extLst>
          </p:cNvPr>
          <p:cNvPicPr>
            <a:picLocks noChangeAspect="1"/>
          </p:cNvPicPr>
          <p:nvPr/>
        </p:nvPicPr>
        <p:blipFill>
          <a:blip r:embed="rId5"/>
          <a:stretch>
            <a:fillRect/>
          </a:stretch>
        </p:blipFill>
        <p:spPr>
          <a:xfrm>
            <a:off x="7136787" y="1457772"/>
            <a:ext cx="860709" cy="1577966"/>
          </a:xfrm>
          <a:prstGeom prst="rect">
            <a:avLst/>
          </a:prstGeom>
        </p:spPr>
      </p:pic>
      <p:sp>
        <p:nvSpPr>
          <p:cNvPr id="10" name="テキスト ボックス 9">
            <a:extLst>
              <a:ext uri="{FF2B5EF4-FFF2-40B4-BE49-F238E27FC236}">
                <a16:creationId xmlns:a16="http://schemas.microsoft.com/office/drawing/2014/main" id="{57F50FFB-5EE6-43A6-ABF4-AAD178144879}"/>
              </a:ext>
            </a:extLst>
          </p:cNvPr>
          <p:cNvSpPr txBox="1"/>
          <p:nvPr/>
        </p:nvSpPr>
        <p:spPr>
          <a:xfrm>
            <a:off x="6783470" y="672776"/>
            <a:ext cx="1737177" cy="769441"/>
          </a:xfrm>
          <a:prstGeom prst="rect">
            <a:avLst/>
          </a:prstGeom>
          <a:noFill/>
        </p:spPr>
        <p:txBody>
          <a:bodyPr wrap="square" rtlCol="0">
            <a:spAutoFit/>
          </a:bodyPr>
          <a:lstStyle/>
          <a:p>
            <a:r>
              <a:rPr lang="en-US" altLang="ja-JP" sz="4400" b="1" dirty="0">
                <a:latin typeface="MS UI Gothic" panose="020B0600070205080204" pitchFamily="50" charset="-128"/>
                <a:ea typeface="MS UI Gothic" panose="020B0600070205080204" pitchFamily="50" charset="-128"/>
              </a:rPr>
              <a:t>knife</a:t>
            </a:r>
          </a:p>
        </p:txBody>
      </p:sp>
      <p:pic>
        <p:nvPicPr>
          <p:cNvPr id="11" name="図 10">
            <a:extLst>
              <a:ext uri="{FF2B5EF4-FFF2-40B4-BE49-F238E27FC236}">
                <a16:creationId xmlns:a16="http://schemas.microsoft.com/office/drawing/2014/main" id="{208DF245-9650-42EF-A809-AC283102BC9C}"/>
              </a:ext>
            </a:extLst>
          </p:cNvPr>
          <p:cNvPicPr>
            <a:picLocks noChangeAspect="1"/>
          </p:cNvPicPr>
          <p:nvPr/>
        </p:nvPicPr>
        <p:blipFill>
          <a:blip r:embed="rId6"/>
          <a:stretch>
            <a:fillRect/>
          </a:stretch>
        </p:blipFill>
        <p:spPr>
          <a:xfrm>
            <a:off x="3304392" y="1704293"/>
            <a:ext cx="2231502" cy="641390"/>
          </a:xfrm>
          <a:prstGeom prst="rect">
            <a:avLst/>
          </a:prstGeom>
        </p:spPr>
      </p:pic>
      <p:pic>
        <p:nvPicPr>
          <p:cNvPr id="13" name="図 12">
            <a:extLst>
              <a:ext uri="{FF2B5EF4-FFF2-40B4-BE49-F238E27FC236}">
                <a16:creationId xmlns:a16="http://schemas.microsoft.com/office/drawing/2014/main" id="{62C3E170-5F60-4E4B-80DD-2FB8654802C9}"/>
              </a:ext>
            </a:extLst>
          </p:cNvPr>
          <p:cNvPicPr>
            <a:picLocks noChangeAspect="1"/>
          </p:cNvPicPr>
          <p:nvPr/>
        </p:nvPicPr>
        <p:blipFill>
          <a:blip r:embed="rId7"/>
          <a:stretch>
            <a:fillRect/>
          </a:stretch>
        </p:blipFill>
        <p:spPr>
          <a:xfrm>
            <a:off x="2040335" y="3121025"/>
            <a:ext cx="830420" cy="1339743"/>
          </a:xfrm>
          <a:prstGeom prst="rect">
            <a:avLst/>
          </a:prstGeom>
        </p:spPr>
      </p:pic>
      <p:sp>
        <p:nvSpPr>
          <p:cNvPr id="16" name="テキスト ボックス 15">
            <a:extLst>
              <a:ext uri="{FF2B5EF4-FFF2-40B4-BE49-F238E27FC236}">
                <a16:creationId xmlns:a16="http://schemas.microsoft.com/office/drawing/2014/main" id="{A83EBAF9-6DB6-4CD3-9E9B-86CA4F897133}"/>
              </a:ext>
            </a:extLst>
          </p:cNvPr>
          <p:cNvSpPr txBox="1"/>
          <p:nvPr/>
        </p:nvSpPr>
        <p:spPr>
          <a:xfrm>
            <a:off x="174900" y="589698"/>
            <a:ext cx="5391711" cy="1077218"/>
          </a:xfrm>
          <a:prstGeom prst="rect">
            <a:avLst/>
          </a:prstGeom>
          <a:noFill/>
        </p:spPr>
        <p:txBody>
          <a:bodyPr wrap="square">
            <a:spAutoFit/>
          </a:bodyPr>
          <a:lstStyle/>
          <a:p>
            <a:r>
              <a:rPr lang="en-US" altLang="ja-JP" sz="3200" dirty="0">
                <a:latin typeface="MS UI Gothic" panose="020B0600070205080204" pitchFamily="50" charset="-128"/>
                <a:ea typeface="MS UI Gothic" panose="020B0600070205080204" pitchFamily="50" charset="-128"/>
              </a:rPr>
              <a:t>mooring rope (a rope that holds a boat in place)</a:t>
            </a:r>
            <a:endParaRPr lang="ja-JP" altLang="en-US" sz="3200" dirty="0">
              <a:latin typeface="MS UI Gothic" panose="020B0600070205080204" pitchFamily="50" charset="-128"/>
              <a:ea typeface="MS UI Gothic" panose="020B0600070205080204" pitchFamily="50" charset="-128"/>
            </a:endParaRPr>
          </a:p>
        </p:txBody>
      </p:sp>
      <p:pic>
        <p:nvPicPr>
          <p:cNvPr id="19" name="図 18">
            <a:extLst>
              <a:ext uri="{FF2B5EF4-FFF2-40B4-BE49-F238E27FC236}">
                <a16:creationId xmlns:a16="http://schemas.microsoft.com/office/drawing/2014/main" id="{2F39A985-FE24-4770-89AA-96429628880D}"/>
              </a:ext>
            </a:extLst>
          </p:cNvPr>
          <p:cNvPicPr>
            <a:picLocks noChangeAspect="1"/>
          </p:cNvPicPr>
          <p:nvPr/>
        </p:nvPicPr>
        <p:blipFill>
          <a:blip r:embed="rId8"/>
          <a:stretch>
            <a:fillRect/>
          </a:stretch>
        </p:blipFill>
        <p:spPr>
          <a:xfrm>
            <a:off x="316590" y="1666916"/>
            <a:ext cx="2231502" cy="1024903"/>
          </a:xfrm>
          <a:prstGeom prst="rect">
            <a:avLst/>
          </a:prstGeom>
        </p:spPr>
      </p:pic>
      <p:sp>
        <p:nvSpPr>
          <p:cNvPr id="24" name="矢印: 右 23">
            <a:extLst>
              <a:ext uri="{FF2B5EF4-FFF2-40B4-BE49-F238E27FC236}">
                <a16:creationId xmlns:a16="http://schemas.microsoft.com/office/drawing/2014/main" id="{543FB9F2-3540-4458-9049-DCD9CB588C84}"/>
              </a:ext>
            </a:extLst>
          </p:cNvPr>
          <p:cNvSpPr/>
          <p:nvPr/>
        </p:nvSpPr>
        <p:spPr>
          <a:xfrm>
            <a:off x="2611558" y="1937052"/>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87900E20-D952-46BF-8777-BF33605B4BA7}"/>
              </a:ext>
            </a:extLst>
          </p:cNvPr>
          <p:cNvPicPr>
            <a:picLocks noChangeAspect="1"/>
          </p:cNvPicPr>
          <p:nvPr/>
        </p:nvPicPr>
        <p:blipFill>
          <a:blip r:embed="rId9"/>
          <a:stretch>
            <a:fillRect/>
          </a:stretch>
        </p:blipFill>
        <p:spPr>
          <a:xfrm>
            <a:off x="266457" y="4043667"/>
            <a:ext cx="1113479" cy="2187191"/>
          </a:xfrm>
          <a:prstGeom prst="rect">
            <a:avLst/>
          </a:prstGeom>
        </p:spPr>
      </p:pic>
      <p:cxnSp>
        <p:nvCxnSpPr>
          <p:cNvPr id="28" name="直線コネクタ 27">
            <a:extLst>
              <a:ext uri="{FF2B5EF4-FFF2-40B4-BE49-F238E27FC236}">
                <a16:creationId xmlns:a16="http://schemas.microsoft.com/office/drawing/2014/main" id="{9139F93C-E471-44C2-8D10-3E962F2D2F33}"/>
              </a:ext>
            </a:extLst>
          </p:cNvPr>
          <p:cNvCxnSpPr/>
          <p:nvPr/>
        </p:nvCxnSpPr>
        <p:spPr>
          <a:xfrm>
            <a:off x="482110" y="4905033"/>
            <a:ext cx="682171"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BBADE483-FC05-4DBE-9D8B-54B4845C34AC}"/>
              </a:ext>
            </a:extLst>
          </p:cNvPr>
          <p:cNvCxnSpPr/>
          <p:nvPr/>
        </p:nvCxnSpPr>
        <p:spPr>
          <a:xfrm>
            <a:off x="485900" y="5506556"/>
            <a:ext cx="682171"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矢印: 右 32">
            <a:extLst>
              <a:ext uri="{FF2B5EF4-FFF2-40B4-BE49-F238E27FC236}">
                <a16:creationId xmlns:a16="http://schemas.microsoft.com/office/drawing/2014/main" id="{000ACB5B-0B84-4284-8239-E9E4FCE22168}"/>
              </a:ext>
            </a:extLst>
          </p:cNvPr>
          <p:cNvSpPr/>
          <p:nvPr/>
        </p:nvSpPr>
        <p:spPr>
          <a:xfrm rot="19834986">
            <a:off x="1416487" y="4541305"/>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95D13DCE-2293-48EA-A64D-791045B75691}"/>
              </a:ext>
            </a:extLst>
          </p:cNvPr>
          <p:cNvSpPr txBox="1"/>
          <p:nvPr/>
        </p:nvSpPr>
        <p:spPr>
          <a:xfrm>
            <a:off x="367422" y="3345541"/>
            <a:ext cx="1500738" cy="769441"/>
          </a:xfrm>
          <a:prstGeom prst="rect">
            <a:avLst/>
          </a:prstGeom>
          <a:noFill/>
        </p:spPr>
        <p:txBody>
          <a:bodyPr wrap="square" rtlCol="0">
            <a:spAutoFit/>
          </a:bodyPr>
          <a:lstStyle/>
          <a:p>
            <a:r>
              <a:rPr lang="en-US" altLang="ja-JP" sz="4400" b="1" dirty="0">
                <a:latin typeface="MS UI Gothic" panose="020B0600070205080204" pitchFamily="50" charset="-128"/>
                <a:ea typeface="MS UI Gothic" panose="020B0600070205080204" pitchFamily="50" charset="-128"/>
              </a:rPr>
              <a:t>boat</a:t>
            </a:r>
          </a:p>
        </p:txBody>
      </p:sp>
      <p:sp>
        <p:nvSpPr>
          <p:cNvPr id="35" name="矢印: 右 34">
            <a:extLst>
              <a:ext uri="{FF2B5EF4-FFF2-40B4-BE49-F238E27FC236}">
                <a16:creationId xmlns:a16="http://schemas.microsoft.com/office/drawing/2014/main" id="{1AC3CBC4-E9DF-4166-8311-9584C1DAD6B0}"/>
              </a:ext>
            </a:extLst>
          </p:cNvPr>
          <p:cNvSpPr/>
          <p:nvPr/>
        </p:nvSpPr>
        <p:spPr>
          <a:xfrm rot="8971921">
            <a:off x="6500352" y="2309726"/>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右 35">
            <a:extLst>
              <a:ext uri="{FF2B5EF4-FFF2-40B4-BE49-F238E27FC236}">
                <a16:creationId xmlns:a16="http://schemas.microsoft.com/office/drawing/2014/main" id="{9E05A0E0-382D-428A-A6AA-3E8CE68E5161}"/>
              </a:ext>
            </a:extLst>
          </p:cNvPr>
          <p:cNvSpPr/>
          <p:nvPr/>
        </p:nvSpPr>
        <p:spPr>
          <a:xfrm rot="5243557">
            <a:off x="4185701" y="2584028"/>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26FDCE21-8DAA-4AB3-BD11-A8665EC1FF1A}"/>
              </a:ext>
            </a:extLst>
          </p:cNvPr>
          <p:cNvSpPr/>
          <p:nvPr/>
        </p:nvSpPr>
        <p:spPr>
          <a:xfrm>
            <a:off x="2983417" y="3517249"/>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6DCCEBA5-2AA7-46A4-AE5D-EF4756862759}"/>
              </a:ext>
            </a:extLst>
          </p:cNvPr>
          <p:cNvSpPr txBox="1"/>
          <p:nvPr/>
        </p:nvSpPr>
        <p:spPr>
          <a:xfrm>
            <a:off x="3834202" y="3151145"/>
            <a:ext cx="4956695" cy="2271391"/>
          </a:xfrm>
          <a:prstGeom prst="rect">
            <a:avLst/>
          </a:prstGeom>
          <a:noFill/>
        </p:spPr>
        <p:txBody>
          <a:bodyPr wrap="square" rtlCol="0">
            <a:spAutoFit/>
          </a:bodyPr>
          <a:lstStyle/>
          <a:p>
            <a:pPr>
              <a:lnSpc>
                <a:spcPct val="80000"/>
              </a:lnSpc>
            </a:pPr>
            <a:r>
              <a:rPr lang="en-US" altLang="ja-JP" sz="3200" dirty="0"/>
              <a:t>A traveler cuts the mooring rope and starts on a voyage.</a:t>
            </a:r>
          </a:p>
          <a:p>
            <a:pPr marL="571500" indent="-571500">
              <a:lnSpc>
                <a:spcPct val="80000"/>
              </a:lnSpc>
              <a:buFont typeface="Wingdings" panose="05000000000000000000" pitchFamily="2" charset="2"/>
              <a:buChar char="à"/>
            </a:pPr>
            <a:r>
              <a:rPr lang="en-US" altLang="ja-JP" sz="3200" dirty="0">
                <a:sym typeface="Wingdings" panose="05000000000000000000" pitchFamily="2" charset="2"/>
              </a:rPr>
              <a:t>to go </a:t>
            </a:r>
            <a:r>
              <a:rPr lang="en-US" altLang="ja-JP" sz="3200" dirty="0">
                <a:solidFill>
                  <a:srgbClr val="FF0000"/>
                </a:solidFill>
                <a:highlight>
                  <a:srgbClr val="FFFF00"/>
                </a:highlight>
                <a:sym typeface="Wingdings" panose="05000000000000000000" pitchFamily="2" charset="2"/>
              </a:rPr>
              <a:t>ahead</a:t>
            </a:r>
          </a:p>
          <a:p>
            <a:pPr marL="571500" indent="-571500">
              <a:lnSpc>
                <a:spcPct val="80000"/>
              </a:lnSpc>
              <a:buFont typeface="Wingdings" panose="05000000000000000000" pitchFamily="2" charset="2"/>
              <a:buChar char="à"/>
            </a:pPr>
            <a:r>
              <a:rPr lang="en-US" altLang="ja-JP" sz="3200" dirty="0">
                <a:solidFill>
                  <a:srgbClr val="FF0000"/>
                </a:solidFill>
                <a:sym typeface="Wingdings" panose="05000000000000000000" pitchFamily="2" charset="2"/>
              </a:rPr>
              <a:t> </a:t>
            </a:r>
            <a:r>
              <a:rPr lang="en-US" altLang="ja-JP" sz="4000" b="1" dirty="0">
                <a:solidFill>
                  <a:srgbClr val="FF0000"/>
                </a:solidFill>
                <a:sym typeface="Wingdings" panose="05000000000000000000" pitchFamily="2" charset="2"/>
              </a:rPr>
              <a:t>in front</a:t>
            </a:r>
          </a:p>
          <a:p>
            <a:pPr marL="1028700" lvl="1" indent="-571500">
              <a:lnSpc>
                <a:spcPct val="80000"/>
              </a:lnSpc>
              <a:buFont typeface="Wingdings" panose="05000000000000000000" pitchFamily="2" charset="2"/>
              <a:buChar char="à"/>
            </a:pPr>
            <a:r>
              <a:rPr lang="en-US" altLang="ja-JP" sz="4000" b="1" dirty="0">
                <a:solidFill>
                  <a:srgbClr val="FF0000"/>
                </a:solidFill>
                <a:sym typeface="Wingdings" panose="05000000000000000000" pitchFamily="2" charset="2"/>
              </a:rPr>
              <a:t> before</a:t>
            </a:r>
            <a:endParaRPr lang="en-US" altLang="ja-JP" sz="4000" b="1" dirty="0">
              <a:solidFill>
                <a:srgbClr val="FF0000"/>
              </a:solidFill>
            </a:endParaRPr>
          </a:p>
        </p:txBody>
      </p:sp>
      <p:sp>
        <p:nvSpPr>
          <p:cNvPr id="42" name="テキスト ボックス 41">
            <a:extLst>
              <a:ext uri="{FF2B5EF4-FFF2-40B4-BE49-F238E27FC236}">
                <a16:creationId xmlns:a16="http://schemas.microsoft.com/office/drawing/2014/main" id="{A993F325-7A86-4276-B2D9-DCA1F660D2DB}"/>
              </a:ext>
            </a:extLst>
          </p:cNvPr>
          <p:cNvSpPr txBox="1"/>
          <p:nvPr/>
        </p:nvSpPr>
        <p:spPr>
          <a:xfrm>
            <a:off x="1150732" y="6339027"/>
            <a:ext cx="5272705" cy="461665"/>
          </a:xfrm>
          <a:prstGeom prst="rect">
            <a:avLst/>
          </a:prstGeom>
          <a:noFill/>
        </p:spPr>
        <p:txBody>
          <a:bodyPr wrap="square">
            <a:spAutoFit/>
          </a:bodyPr>
          <a:lstStyle/>
          <a:p>
            <a:r>
              <a:rPr lang="ja-JP" altLang="en-US" sz="1200" dirty="0"/>
              <a:t>https://commons.wikimedia.org/wiki/File:Takase_River_(Kyoto)_-_DSC05937.JPG</a:t>
            </a:r>
          </a:p>
          <a:p>
            <a:r>
              <a:rPr lang="ja-JP" altLang="en-US" sz="1200" dirty="0"/>
              <a:t>Daderot, CC0, via Wikimedia Commons</a:t>
            </a:r>
          </a:p>
        </p:txBody>
      </p:sp>
      <p:pic>
        <p:nvPicPr>
          <p:cNvPr id="2056" name="Picture 8">
            <a:extLst>
              <a:ext uri="{FF2B5EF4-FFF2-40B4-BE49-F238E27FC236}">
                <a16:creationId xmlns:a16="http://schemas.microsoft.com/office/drawing/2014/main" id="{0A2FB6AC-844E-42A4-B6A9-E698B7FCC7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9666" y="4545665"/>
            <a:ext cx="2430092" cy="1822569"/>
          </a:xfrm>
          <a:prstGeom prst="rect">
            <a:avLst/>
          </a:prstGeom>
          <a:noFill/>
          <a:extLst>
            <a:ext uri="{909E8E84-426E-40DD-AFC4-6F175D3DCCD1}">
              <a14:hiddenFill xmlns:a14="http://schemas.microsoft.com/office/drawing/2010/main">
                <a:solidFill>
                  <a:srgbClr val="FFFFFF"/>
                </a:solidFill>
              </a14:hiddenFill>
            </a:ext>
          </a:extLst>
        </p:spPr>
      </p:pic>
      <p:sp>
        <p:nvSpPr>
          <p:cNvPr id="44" name="矢印: 右 43">
            <a:extLst>
              <a:ext uri="{FF2B5EF4-FFF2-40B4-BE49-F238E27FC236}">
                <a16:creationId xmlns:a16="http://schemas.microsoft.com/office/drawing/2014/main" id="{E16BDDAB-0696-4E5F-8220-215A402A5D60}"/>
              </a:ext>
            </a:extLst>
          </p:cNvPr>
          <p:cNvSpPr/>
          <p:nvPr/>
        </p:nvSpPr>
        <p:spPr>
          <a:xfrm rot="19834986">
            <a:off x="1385681" y="3895542"/>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3917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6FE6675D-13B7-4220-84C6-C5D85C8E31BA}"/>
              </a:ext>
            </a:extLst>
          </p:cNvPr>
          <p:cNvPicPr>
            <a:picLocks noChangeAspect="1"/>
          </p:cNvPicPr>
          <p:nvPr/>
        </p:nvPicPr>
        <p:blipFill>
          <a:blip r:embed="rId3"/>
          <a:stretch>
            <a:fillRect/>
          </a:stretch>
        </p:blipFill>
        <p:spPr>
          <a:xfrm>
            <a:off x="183110" y="4749391"/>
            <a:ext cx="781050" cy="1981200"/>
          </a:xfrm>
          <a:prstGeom prst="rect">
            <a:avLst/>
          </a:prstGeom>
        </p:spPr>
      </p:pic>
      <p:pic>
        <p:nvPicPr>
          <p:cNvPr id="29" name="図 28">
            <a:extLst>
              <a:ext uri="{FF2B5EF4-FFF2-40B4-BE49-F238E27FC236}">
                <a16:creationId xmlns:a16="http://schemas.microsoft.com/office/drawing/2014/main" id="{5D8D3D4F-41D1-4342-B844-3D9620658066}"/>
              </a:ext>
            </a:extLst>
          </p:cNvPr>
          <p:cNvPicPr>
            <a:picLocks noChangeAspect="1"/>
          </p:cNvPicPr>
          <p:nvPr/>
        </p:nvPicPr>
        <p:blipFill>
          <a:blip r:embed="rId4"/>
          <a:stretch>
            <a:fillRect/>
          </a:stretch>
        </p:blipFill>
        <p:spPr>
          <a:xfrm>
            <a:off x="1744563" y="2179794"/>
            <a:ext cx="552450" cy="1543050"/>
          </a:xfrm>
          <a:prstGeom prst="rect">
            <a:avLst/>
          </a:prstGeom>
        </p:spPr>
      </p:pic>
      <p:pic>
        <p:nvPicPr>
          <p:cNvPr id="3" name="図 2">
            <a:extLst>
              <a:ext uri="{FF2B5EF4-FFF2-40B4-BE49-F238E27FC236}">
                <a16:creationId xmlns:a16="http://schemas.microsoft.com/office/drawing/2014/main" id="{FC525A2C-08C5-45DB-8764-B0A03D053971}"/>
              </a:ext>
            </a:extLst>
          </p:cNvPr>
          <p:cNvPicPr>
            <a:picLocks noChangeAspect="1"/>
          </p:cNvPicPr>
          <p:nvPr/>
        </p:nvPicPr>
        <p:blipFill>
          <a:blip r:embed="rId5"/>
          <a:stretch>
            <a:fillRect/>
          </a:stretch>
        </p:blipFill>
        <p:spPr>
          <a:xfrm>
            <a:off x="-14748" y="18548"/>
            <a:ext cx="9144000" cy="530335"/>
          </a:xfrm>
          <a:prstGeom prst="rect">
            <a:avLst/>
          </a:prstGeom>
        </p:spPr>
      </p:pic>
      <p:pic>
        <p:nvPicPr>
          <p:cNvPr id="4" name="図 3" descr="アイコン&#10;&#10;自動的に生成された説明">
            <a:extLst>
              <a:ext uri="{FF2B5EF4-FFF2-40B4-BE49-F238E27FC236}">
                <a16:creationId xmlns:a16="http://schemas.microsoft.com/office/drawing/2014/main" id="{B867B875-AF88-4449-9EE9-7E0414D79A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0031" y="4604084"/>
            <a:ext cx="2145632" cy="2145632"/>
          </a:xfrm>
          <a:prstGeom prst="rect">
            <a:avLst/>
          </a:prstGeom>
        </p:spPr>
      </p:pic>
      <p:pic>
        <p:nvPicPr>
          <p:cNvPr id="6" name="図 5">
            <a:extLst>
              <a:ext uri="{FF2B5EF4-FFF2-40B4-BE49-F238E27FC236}">
                <a16:creationId xmlns:a16="http://schemas.microsoft.com/office/drawing/2014/main" id="{5D3E8240-106B-4716-AA72-E726806EBCFE}"/>
              </a:ext>
            </a:extLst>
          </p:cNvPr>
          <p:cNvPicPr>
            <a:picLocks noChangeAspect="1"/>
          </p:cNvPicPr>
          <p:nvPr/>
        </p:nvPicPr>
        <p:blipFill>
          <a:blip r:embed="rId7"/>
          <a:stretch>
            <a:fillRect/>
          </a:stretch>
        </p:blipFill>
        <p:spPr>
          <a:xfrm>
            <a:off x="-16042" y="556010"/>
            <a:ext cx="9144000" cy="452082"/>
          </a:xfrm>
          <a:prstGeom prst="rect">
            <a:avLst/>
          </a:prstGeom>
        </p:spPr>
      </p:pic>
      <p:sp>
        <p:nvSpPr>
          <p:cNvPr id="8" name="テキスト ボックス 7">
            <a:extLst>
              <a:ext uri="{FF2B5EF4-FFF2-40B4-BE49-F238E27FC236}">
                <a16:creationId xmlns:a16="http://schemas.microsoft.com/office/drawing/2014/main" id="{E8280455-B4E5-4018-ABF3-09AD79C796CB}"/>
              </a:ext>
            </a:extLst>
          </p:cNvPr>
          <p:cNvSpPr txBox="1"/>
          <p:nvPr/>
        </p:nvSpPr>
        <p:spPr>
          <a:xfrm>
            <a:off x="2133600" y="1001353"/>
            <a:ext cx="7010400" cy="461665"/>
          </a:xfrm>
          <a:prstGeom prst="rect">
            <a:avLst/>
          </a:prstGeom>
          <a:noFill/>
        </p:spPr>
        <p:txBody>
          <a:bodyPr wrap="square">
            <a:spAutoFit/>
          </a:bodyPr>
          <a:lstStyle/>
          <a:p>
            <a:r>
              <a:rPr lang="ja-JP" altLang="en-US" sz="1200" dirty="0"/>
              <a:t>https://commons.wikimedia.org/wiki/File:A_basket_of_yarn.jpg</a:t>
            </a:r>
          </a:p>
          <a:p>
            <a:r>
              <a:rPr lang="ja-JP" altLang="en-US" sz="1200" dirty="0"/>
              <a:t>pixelverve.com, CC BY-SA 2.0 &lt;https://creativecommons.org/licenses/by-sa/2.0&gt;, via Wikimedia Commons</a:t>
            </a:r>
          </a:p>
        </p:txBody>
      </p:sp>
      <p:pic>
        <p:nvPicPr>
          <p:cNvPr id="3074" name="Picture 2">
            <a:extLst>
              <a:ext uri="{FF2B5EF4-FFF2-40B4-BE49-F238E27FC236}">
                <a16:creationId xmlns:a16="http://schemas.microsoft.com/office/drawing/2014/main" id="{73BC8D02-298E-47E6-93D3-9FFF028EA4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1789" y="1548673"/>
            <a:ext cx="1843874" cy="1382906"/>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E95AD105-FFAC-47BD-A9CD-67B57BA9EA70}"/>
              </a:ext>
            </a:extLst>
          </p:cNvPr>
          <p:cNvPicPr>
            <a:picLocks noChangeAspect="1"/>
          </p:cNvPicPr>
          <p:nvPr/>
        </p:nvPicPr>
        <p:blipFill>
          <a:blip r:embed="rId9"/>
          <a:stretch>
            <a:fillRect/>
          </a:stretch>
        </p:blipFill>
        <p:spPr>
          <a:xfrm>
            <a:off x="4834596" y="1426956"/>
            <a:ext cx="1266033" cy="1251050"/>
          </a:xfrm>
          <a:prstGeom prst="rect">
            <a:avLst/>
          </a:prstGeom>
        </p:spPr>
      </p:pic>
      <p:pic>
        <p:nvPicPr>
          <p:cNvPr id="12" name="図 11">
            <a:extLst>
              <a:ext uri="{FF2B5EF4-FFF2-40B4-BE49-F238E27FC236}">
                <a16:creationId xmlns:a16="http://schemas.microsoft.com/office/drawing/2014/main" id="{657F4C52-8B27-4649-8A3A-EF55D767B9EE}"/>
              </a:ext>
            </a:extLst>
          </p:cNvPr>
          <p:cNvPicPr>
            <a:picLocks noChangeAspect="1"/>
          </p:cNvPicPr>
          <p:nvPr/>
        </p:nvPicPr>
        <p:blipFill>
          <a:blip r:embed="rId10"/>
          <a:stretch>
            <a:fillRect/>
          </a:stretch>
        </p:blipFill>
        <p:spPr>
          <a:xfrm>
            <a:off x="3171970" y="1811483"/>
            <a:ext cx="1259305" cy="873643"/>
          </a:xfrm>
          <a:prstGeom prst="rect">
            <a:avLst/>
          </a:prstGeom>
        </p:spPr>
      </p:pic>
      <p:sp>
        <p:nvSpPr>
          <p:cNvPr id="14" name="矢印: 右 13">
            <a:extLst>
              <a:ext uri="{FF2B5EF4-FFF2-40B4-BE49-F238E27FC236}">
                <a16:creationId xmlns:a16="http://schemas.microsoft.com/office/drawing/2014/main" id="{89665A8C-0250-4C07-8C12-223FE8B19BEA}"/>
              </a:ext>
            </a:extLst>
          </p:cNvPr>
          <p:cNvSpPr/>
          <p:nvPr/>
        </p:nvSpPr>
        <p:spPr>
          <a:xfrm rot="10800000">
            <a:off x="4261173" y="1999388"/>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70936E04-595E-454B-A114-925595E48678}"/>
              </a:ext>
            </a:extLst>
          </p:cNvPr>
          <p:cNvSpPr/>
          <p:nvPr/>
        </p:nvSpPr>
        <p:spPr>
          <a:xfrm rot="5157326">
            <a:off x="6284217" y="2513957"/>
            <a:ext cx="685446" cy="234726"/>
          </a:xfrm>
          <a:prstGeom prst="roundRect">
            <a:avLst>
              <a:gd name="adj" fmla="val 34130"/>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23B1476C-6DD3-4CE7-86ED-A3BBC3E968AC}"/>
              </a:ext>
            </a:extLst>
          </p:cNvPr>
          <p:cNvSpPr/>
          <p:nvPr/>
        </p:nvSpPr>
        <p:spPr>
          <a:xfrm rot="2833075">
            <a:off x="6482857" y="2504123"/>
            <a:ext cx="685446" cy="234726"/>
          </a:xfrm>
          <a:prstGeom prst="roundRect">
            <a:avLst>
              <a:gd name="adj" fmla="val 34130"/>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F0F36687-C70E-4046-B827-913BE6D626A7}"/>
              </a:ext>
            </a:extLst>
          </p:cNvPr>
          <p:cNvSpPr/>
          <p:nvPr/>
        </p:nvSpPr>
        <p:spPr>
          <a:xfrm rot="18795293">
            <a:off x="6165196" y="2441907"/>
            <a:ext cx="685446" cy="234726"/>
          </a:xfrm>
          <a:prstGeom prst="roundRect">
            <a:avLst>
              <a:gd name="adj" fmla="val 0"/>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D973E349-A4C6-490C-AA7C-D2A9986FCF9F}"/>
              </a:ext>
            </a:extLst>
          </p:cNvPr>
          <p:cNvSpPr/>
          <p:nvPr/>
        </p:nvSpPr>
        <p:spPr>
          <a:xfrm rot="2833075">
            <a:off x="6349481" y="2026962"/>
            <a:ext cx="685446" cy="234726"/>
          </a:xfrm>
          <a:prstGeom prst="roundRect">
            <a:avLst>
              <a:gd name="adj" fmla="val 34130"/>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0A92AFC4-6ABB-48A6-8786-B53EB7FEE89F}"/>
              </a:ext>
            </a:extLst>
          </p:cNvPr>
          <p:cNvSpPr/>
          <p:nvPr/>
        </p:nvSpPr>
        <p:spPr>
          <a:xfrm rot="18795293">
            <a:off x="6212410" y="1561412"/>
            <a:ext cx="438930" cy="199524"/>
          </a:xfrm>
          <a:prstGeom prst="roundRect">
            <a:avLst>
              <a:gd name="adj" fmla="val 34130"/>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2B44D40F-46BB-4089-94CC-D8915F808767}"/>
              </a:ext>
            </a:extLst>
          </p:cNvPr>
          <p:cNvSpPr/>
          <p:nvPr/>
        </p:nvSpPr>
        <p:spPr>
          <a:xfrm rot="18795293">
            <a:off x="6202304" y="1813543"/>
            <a:ext cx="542465" cy="213105"/>
          </a:xfrm>
          <a:prstGeom prst="roundRect">
            <a:avLst>
              <a:gd name="adj" fmla="val 34130"/>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04C35BD6-56E0-403F-B2ED-B68573F78E89}"/>
              </a:ext>
            </a:extLst>
          </p:cNvPr>
          <p:cNvSpPr/>
          <p:nvPr/>
        </p:nvSpPr>
        <p:spPr>
          <a:xfrm rot="18795293">
            <a:off x="6155387" y="2100013"/>
            <a:ext cx="685446" cy="234726"/>
          </a:xfrm>
          <a:prstGeom prst="roundRect">
            <a:avLst>
              <a:gd name="adj" fmla="val 34130"/>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1C47C7C0-DAF3-4075-A4D1-2A72433CF316}"/>
              </a:ext>
            </a:extLst>
          </p:cNvPr>
          <p:cNvSpPr txBox="1"/>
          <p:nvPr/>
        </p:nvSpPr>
        <p:spPr>
          <a:xfrm>
            <a:off x="4481061" y="2468992"/>
            <a:ext cx="2760686" cy="1175706"/>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yarn</a:t>
            </a:r>
          </a:p>
          <a:p>
            <a:pPr>
              <a:lnSpc>
                <a:spcPct val="80000"/>
              </a:lnSpc>
            </a:pPr>
            <a:r>
              <a:rPr lang="en-US" altLang="ja-JP" sz="4400" b="1" dirty="0">
                <a:latin typeface="MS UI Gothic" panose="020B0600070205080204" pitchFamily="50" charset="-128"/>
                <a:ea typeface="MS UI Gothic" panose="020B0600070205080204" pitchFamily="50" charset="-128"/>
                <a:sym typeface="Wingdings" panose="05000000000000000000" pitchFamily="2" charset="2"/>
              </a:rPr>
              <a:t> thread</a:t>
            </a:r>
            <a:endParaRPr lang="en-US" altLang="ja-JP" sz="4400" b="1" dirty="0">
              <a:latin typeface="MS UI Gothic" panose="020B0600070205080204" pitchFamily="50" charset="-128"/>
              <a:ea typeface="MS UI Gothic" panose="020B0600070205080204" pitchFamily="50" charset="-128"/>
            </a:endParaRPr>
          </a:p>
        </p:txBody>
      </p:sp>
      <p:sp>
        <p:nvSpPr>
          <p:cNvPr id="24" name="フリーフォーム: 図形 23">
            <a:extLst>
              <a:ext uri="{FF2B5EF4-FFF2-40B4-BE49-F238E27FC236}">
                <a16:creationId xmlns:a16="http://schemas.microsoft.com/office/drawing/2014/main" id="{237B03FF-E022-4963-98AB-DF87ED052911}"/>
              </a:ext>
            </a:extLst>
          </p:cNvPr>
          <p:cNvSpPr/>
          <p:nvPr/>
        </p:nvSpPr>
        <p:spPr>
          <a:xfrm rot="1444763">
            <a:off x="235974" y="1233615"/>
            <a:ext cx="224286" cy="672860"/>
          </a:xfrm>
          <a:custGeom>
            <a:avLst/>
            <a:gdLst>
              <a:gd name="connsiteX0" fmla="*/ 51758 w 224286"/>
              <a:gd name="connsiteY0" fmla="*/ 0 h 672860"/>
              <a:gd name="connsiteX1" fmla="*/ 138022 w 224286"/>
              <a:gd name="connsiteY1" fmla="*/ 86264 h 672860"/>
              <a:gd name="connsiteX2" fmla="*/ 189781 w 224286"/>
              <a:gd name="connsiteY2" fmla="*/ 224286 h 672860"/>
              <a:gd name="connsiteX3" fmla="*/ 224286 w 224286"/>
              <a:gd name="connsiteY3" fmla="*/ 276045 h 672860"/>
              <a:gd name="connsiteX4" fmla="*/ 172528 w 224286"/>
              <a:gd name="connsiteY4" fmla="*/ 465826 h 672860"/>
              <a:gd name="connsiteX5" fmla="*/ 120770 w 224286"/>
              <a:gd name="connsiteY5" fmla="*/ 517584 h 672860"/>
              <a:gd name="connsiteX6" fmla="*/ 51758 w 224286"/>
              <a:gd name="connsiteY6" fmla="*/ 638354 h 672860"/>
              <a:gd name="connsiteX7" fmla="*/ 0 w 224286"/>
              <a:gd name="connsiteY7" fmla="*/ 672860 h 67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286" h="672860">
                <a:moveTo>
                  <a:pt x="51758" y="0"/>
                </a:moveTo>
                <a:cubicBezTo>
                  <a:pt x="80513" y="28755"/>
                  <a:pt x="113056" y="54165"/>
                  <a:pt x="138022" y="86264"/>
                </a:cubicBezTo>
                <a:cubicBezTo>
                  <a:pt x="192909" y="156833"/>
                  <a:pt x="157276" y="148440"/>
                  <a:pt x="189781" y="224286"/>
                </a:cubicBezTo>
                <a:cubicBezTo>
                  <a:pt x="197949" y="243345"/>
                  <a:pt x="212784" y="258792"/>
                  <a:pt x="224286" y="276045"/>
                </a:cubicBezTo>
                <a:cubicBezTo>
                  <a:pt x="212323" y="359793"/>
                  <a:pt x="219575" y="399960"/>
                  <a:pt x="172528" y="465826"/>
                </a:cubicBezTo>
                <a:cubicBezTo>
                  <a:pt x="158346" y="485680"/>
                  <a:pt x="138023" y="500331"/>
                  <a:pt x="120770" y="517584"/>
                </a:cubicBezTo>
                <a:cubicBezTo>
                  <a:pt x="101030" y="576805"/>
                  <a:pt x="103984" y="586128"/>
                  <a:pt x="51758" y="638354"/>
                </a:cubicBezTo>
                <a:cubicBezTo>
                  <a:pt x="37096" y="653016"/>
                  <a:pt x="0" y="672860"/>
                  <a:pt x="0" y="672860"/>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図形 24">
            <a:extLst>
              <a:ext uri="{FF2B5EF4-FFF2-40B4-BE49-F238E27FC236}">
                <a16:creationId xmlns:a16="http://schemas.microsoft.com/office/drawing/2014/main" id="{B7260529-8459-41D6-BDFB-7850C6459653}"/>
              </a:ext>
            </a:extLst>
          </p:cNvPr>
          <p:cNvSpPr/>
          <p:nvPr/>
        </p:nvSpPr>
        <p:spPr>
          <a:xfrm>
            <a:off x="207881" y="2092621"/>
            <a:ext cx="379885" cy="819699"/>
          </a:xfrm>
          <a:custGeom>
            <a:avLst/>
            <a:gdLst>
              <a:gd name="connsiteX0" fmla="*/ 0 w 311195"/>
              <a:gd name="connsiteY0" fmla="*/ 111559 h 749913"/>
              <a:gd name="connsiteX1" fmla="*/ 69011 w 311195"/>
              <a:gd name="connsiteY1" fmla="*/ 25295 h 749913"/>
              <a:gd name="connsiteX2" fmla="*/ 258792 w 311195"/>
              <a:gd name="connsiteY2" fmla="*/ 42547 h 749913"/>
              <a:gd name="connsiteX3" fmla="*/ 276045 w 311195"/>
              <a:gd name="connsiteY3" fmla="*/ 94306 h 749913"/>
              <a:gd name="connsiteX4" fmla="*/ 310551 w 311195"/>
              <a:gd name="connsiteY4" fmla="*/ 146064 h 749913"/>
              <a:gd name="connsiteX5" fmla="*/ 276045 w 311195"/>
              <a:gd name="connsiteY5" fmla="*/ 422110 h 749913"/>
              <a:gd name="connsiteX6" fmla="*/ 241539 w 311195"/>
              <a:gd name="connsiteY6" fmla="*/ 473868 h 749913"/>
              <a:gd name="connsiteX7" fmla="*/ 224287 w 311195"/>
              <a:gd name="connsiteY7" fmla="*/ 542879 h 749913"/>
              <a:gd name="connsiteX8" fmla="*/ 155275 w 311195"/>
              <a:gd name="connsiteY8" fmla="*/ 646396 h 749913"/>
              <a:gd name="connsiteX9" fmla="*/ 103517 w 311195"/>
              <a:gd name="connsiteY9" fmla="*/ 749913 h 74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195" h="749913">
                <a:moveTo>
                  <a:pt x="0" y="111559"/>
                </a:moveTo>
                <a:cubicBezTo>
                  <a:pt x="23004" y="82804"/>
                  <a:pt x="36683" y="42928"/>
                  <a:pt x="69011" y="25295"/>
                </a:cubicBezTo>
                <a:cubicBezTo>
                  <a:pt x="158929" y="-23751"/>
                  <a:pt x="189024" y="7663"/>
                  <a:pt x="258792" y="42547"/>
                </a:cubicBezTo>
                <a:cubicBezTo>
                  <a:pt x="264543" y="59800"/>
                  <a:pt x="267912" y="78040"/>
                  <a:pt x="276045" y="94306"/>
                </a:cubicBezTo>
                <a:cubicBezTo>
                  <a:pt x="285318" y="112852"/>
                  <a:pt x="309258" y="125369"/>
                  <a:pt x="310551" y="146064"/>
                </a:cubicBezTo>
                <a:cubicBezTo>
                  <a:pt x="312563" y="178260"/>
                  <a:pt x="311999" y="350203"/>
                  <a:pt x="276045" y="422110"/>
                </a:cubicBezTo>
                <a:cubicBezTo>
                  <a:pt x="266772" y="440656"/>
                  <a:pt x="253041" y="456615"/>
                  <a:pt x="241539" y="473868"/>
                </a:cubicBezTo>
                <a:cubicBezTo>
                  <a:pt x="235788" y="496872"/>
                  <a:pt x="234891" y="521671"/>
                  <a:pt x="224287" y="542879"/>
                </a:cubicBezTo>
                <a:cubicBezTo>
                  <a:pt x="205741" y="579972"/>
                  <a:pt x="155275" y="646396"/>
                  <a:pt x="155275" y="646396"/>
                </a:cubicBezTo>
                <a:cubicBezTo>
                  <a:pt x="131465" y="717826"/>
                  <a:pt x="148110" y="683023"/>
                  <a:pt x="103517" y="749913"/>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50589E24-6897-4CCC-8FB0-FAEC26A9736B}"/>
              </a:ext>
            </a:extLst>
          </p:cNvPr>
          <p:cNvSpPr/>
          <p:nvPr/>
        </p:nvSpPr>
        <p:spPr>
          <a:xfrm rot="20155237" flipH="1">
            <a:off x="905959" y="1233615"/>
            <a:ext cx="224286" cy="672860"/>
          </a:xfrm>
          <a:custGeom>
            <a:avLst/>
            <a:gdLst>
              <a:gd name="connsiteX0" fmla="*/ 51758 w 224286"/>
              <a:gd name="connsiteY0" fmla="*/ 0 h 672860"/>
              <a:gd name="connsiteX1" fmla="*/ 138022 w 224286"/>
              <a:gd name="connsiteY1" fmla="*/ 86264 h 672860"/>
              <a:gd name="connsiteX2" fmla="*/ 189781 w 224286"/>
              <a:gd name="connsiteY2" fmla="*/ 224286 h 672860"/>
              <a:gd name="connsiteX3" fmla="*/ 224286 w 224286"/>
              <a:gd name="connsiteY3" fmla="*/ 276045 h 672860"/>
              <a:gd name="connsiteX4" fmla="*/ 172528 w 224286"/>
              <a:gd name="connsiteY4" fmla="*/ 465826 h 672860"/>
              <a:gd name="connsiteX5" fmla="*/ 120770 w 224286"/>
              <a:gd name="connsiteY5" fmla="*/ 517584 h 672860"/>
              <a:gd name="connsiteX6" fmla="*/ 51758 w 224286"/>
              <a:gd name="connsiteY6" fmla="*/ 638354 h 672860"/>
              <a:gd name="connsiteX7" fmla="*/ 0 w 224286"/>
              <a:gd name="connsiteY7" fmla="*/ 672860 h 67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286" h="672860">
                <a:moveTo>
                  <a:pt x="51758" y="0"/>
                </a:moveTo>
                <a:cubicBezTo>
                  <a:pt x="80513" y="28755"/>
                  <a:pt x="113056" y="54165"/>
                  <a:pt x="138022" y="86264"/>
                </a:cubicBezTo>
                <a:cubicBezTo>
                  <a:pt x="192909" y="156833"/>
                  <a:pt x="157276" y="148440"/>
                  <a:pt x="189781" y="224286"/>
                </a:cubicBezTo>
                <a:cubicBezTo>
                  <a:pt x="197949" y="243345"/>
                  <a:pt x="212784" y="258792"/>
                  <a:pt x="224286" y="276045"/>
                </a:cubicBezTo>
                <a:cubicBezTo>
                  <a:pt x="212323" y="359793"/>
                  <a:pt x="219575" y="399960"/>
                  <a:pt x="172528" y="465826"/>
                </a:cubicBezTo>
                <a:cubicBezTo>
                  <a:pt x="158346" y="485680"/>
                  <a:pt x="138023" y="500331"/>
                  <a:pt x="120770" y="517584"/>
                </a:cubicBezTo>
                <a:cubicBezTo>
                  <a:pt x="101030" y="576805"/>
                  <a:pt x="103984" y="586128"/>
                  <a:pt x="51758" y="638354"/>
                </a:cubicBezTo>
                <a:cubicBezTo>
                  <a:pt x="37096" y="653016"/>
                  <a:pt x="0" y="672860"/>
                  <a:pt x="0" y="672860"/>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44E996E3-F797-4AF7-B948-5995803736E1}"/>
              </a:ext>
            </a:extLst>
          </p:cNvPr>
          <p:cNvSpPr/>
          <p:nvPr/>
        </p:nvSpPr>
        <p:spPr>
          <a:xfrm flipH="1">
            <a:off x="877866" y="2092621"/>
            <a:ext cx="379885" cy="819699"/>
          </a:xfrm>
          <a:custGeom>
            <a:avLst/>
            <a:gdLst>
              <a:gd name="connsiteX0" fmla="*/ 0 w 311195"/>
              <a:gd name="connsiteY0" fmla="*/ 111559 h 749913"/>
              <a:gd name="connsiteX1" fmla="*/ 69011 w 311195"/>
              <a:gd name="connsiteY1" fmla="*/ 25295 h 749913"/>
              <a:gd name="connsiteX2" fmla="*/ 258792 w 311195"/>
              <a:gd name="connsiteY2" fmla="*/ 42547 h 749913"/>
              <a:gd name="connsiteX3" fmla="*/ 276045 w 311195"/>
              <a:gd name="connsiteY3" fmla="*/ 94306 h 749913"/>
              <a:gd name="connsiteX4" fmla="*/ 310551 w 311195"/>
              <a:gd name="connsiteY4" fmla="*/ 146064 h 749913"/>
              <a:gd name="connsiteX5" fmla="*/ 276045 w 311195"/>
              <a:gd name="connsiteY5" fmla="*/ 422110 h 749913"/>
              <a:gd name="connsiteX6" fmla="*/ 241539 w 311195"/>
              <a:gd name="connsiteY6" fmla="*/ 473868 h 749913"/>
              <a:gd name="connsiteX7" fmla="*/ 224287 w 311195"/>
              <a:gd name="connsiteY7" fmla="*/ 542879 h 749913"/>
              <a:gd name="connsiteX8" fmla="*/ 155275 w 311195"/>
              <a:gd name="connsiteY8" fmla="*/ 646396 h 749913"/>
              <a:gd name="connsiteX9" fmla="*/ 103517 w 311195"/>
              <a:gd name="connsiteY9" fmla="*/ 749913 h 74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195" h="749913">
                <a:moveTo>
                  <a:pt x="0" y="111559"/>
                </a:moveTo>
                <a:cubicBezTo>
                  <a:pt x="23004" y="82804"/>
                  <a:pt x="36683" y="42928"/>
                  <a:pt x="69011" y="25295"/>
                </a:cubicBezTo>
                <a:cubicBezTo>
                  <a:pt x="158929" y="-23751"/>
                  <a:pt x="189024" y="7663"/>
                  <a:pt x="258792" y="42547"/>
                </a:cubicBezTo>
                <a:cubicBezTo>
                  <a:pt x="264543" y="59800"/>
                  <a:pt x="267912" y="78040"/>
                  <a:pt x="276045" y="94306"/>
                </a:cubicBezTo>
                <a:cubicBezTo>
                  <a:pt x="285318" y="112852"/>
                  <a:pt x="309258" y="125369"/>
                  <a:pt x="310551" y="146064"/>
                </a:cubicBezTo>
                <a:cubicBezTo>
                  <a:pt x="312563" y="178260"/>
                  <a:pt x="311999" y="350203"/>
                  <a:pt x="276045" y="422110"/>
                </a:cubicBezTo>
                <a:cubicBezTo>
                  <a:pt x="266772" y="440656"/>
                  <a:pt x="253041" y="456615"/>
                  <a:pt x="241539" y="473868"/>
                </a:cubicBezTo>
                <a:cubicBezTo>
                  <a:pt x="235788" y="496872"/>
                  <a:pt x="234891" y="521671"/>
                  <a:pt x="224287" y="542879"/>
                </a:cubicBezTo>
                <a:cubicBezTo>
                  <a:pt x="205741" y="579972"/>
                  <a:pt x="155275" y="646396"/>
                  <a:pt x="155275" y="646396"/>
                </a:cubicBezTo>
                <a:cubicBezTo>
                  <a:pt x="131465" y="717826"/>
                  <a:pt x="148110" y="683023"/>
                  <a:pt x="103517" y="749913"/>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3E7D992A-BE04-41A5-9F05-D2C64540C59F}"/>
              </a:ext>
            </a:extLst>
          </p:cNvPr>
          <p:cNvSpPr/>
          <p:nvPr/>
        </p:nvSpPr>
        <p:spPr>
          <a:xfrm rot="2444486">
            <a:off x="1228518" y="2080778"/>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9B3AC5DA-5512-4C63-A45B-2E4AA0E75582}"/>
              </a:ext>
            </a:extLst>
          </p:cNvPr>
          <p:cNvSpPr txBox="1"/>
          <p:nvPr/>
        </p:nvSpPr>
        <p:spPr>
          <a:xfrm>
            <a:off x="207881" y="3580970"/>
            <a:ext cx="2760686" cy="634020"/>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crossroad</a:t>
            </a:r>
          </a:p>
        </p:txBody>
      </p:sp>
      <p:sp>
        <p:nvSpPr>
          <p:cNvPr id="32" name="矢印: 右 31">
            <a:extLst>
              <a:ext uri="{FF2B5EF4-FFF2-40B4-BE49-F238E27FC236}">
                <a16:creationId xmlns:a16="http://schemas.microsoft.com/office/drawing/2014/main" id="{E426EFF1-DA6A-45B2-8F20-8FA777BD23BD}"/>
              </a:ext>
            </a:extLst>
          </p:cNvPr>
          <p:cNvSpPr/>
          <p:nvPr/>
        </p:nvSpPr>
        <p:spPr>
          <a:xfrm rot="2010792">
            <a:off x="2232232" y="3103671"/>
            <a:ext cx="111342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1001D561-48B9-4DD8-BF2B-38E49F022F42}"/>
              </a:ext>
            </a:extLst>
          </p:cNvPr>
          <p:cNvSpPr/>
          <p:nvPr/>
        </p:nvSpPr>
        <p:spPr>
          <a:xfrm rot="5400000">
            <a:off x="3505542" y="2751745"/>
            <a:ext cx="50289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0628928B-4BAA-4F8B-9A19-861DBA04FEAF}"/>
              </a:ext>
            </a:extLst>
          </p:cNvPr>
          <p:cNvSpPr/>
          <p:nvPr/>
        </p:nvSpPr>
        <p:spPr>
          <a:xfrm rot="19151579">
            <a:off x="1676897" y="5339836"/>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3AF68B7A-6D06-4699-8BA1-4DF28F8CBDA4}"/>
              </a:ext>
            </a:extLst>
          </p:cNvPr>
          <p:cNvSpPr/>
          <p:nvPr/>
        </p:nvSpPr>
        <p:spPr>
          <a:xfrm>
            <a:off x="277229" y="5400541"/>
            <a:ext cx="606847" cy="1209809"/>
          </a:xfrm>
          <a:custGeom>
            <a:avLst/>
            <a:gdLst>
              <a:gd name="connsiteX0" fmla="*/ 0 w 606847"/>
              <a:gd name="connsiteY0" fmla="*/ 981209 h 1209809"/>
              <a:gd name="connsiteX1" fmla="*/ 28575 w 606847"/>
              <a:gd name="connsiteY1" fmla="*/ 409709 h 1209809"/>
              <a:gd name="connsiteX2" fmla="*/ 95250 w 606847"/>
              <a:gd name="connsiteY2" fmla="*/ 190634 h 1209809"/>
              <a:gd name="connsiteX3" fmla="*/ 219075 w 606847"/>
              <a:gd name="connsiteY3" fmla="*/ 19184 h 1209809"/>
              <a:gd name="connsiteX4" fmla="*/ 352425 w 606847"/>
              <a:gd name="connsiteY4" fmla="*/ 28709 h 1209809"/>
              <a:gd name="connsiteX5" fmla="*/ 542925 w 606847"/>
              <a:gd name="connsiteY5" fmla="*/ 238259 h 1209809"/>
              <a:gd name="connsiteX6" fmla="*/ 590550 w 606847"/>
              <a:gd name="connsiteY6" fmla="*/ 495434 h 1209809"/>
              <a:gd name="connsiteX7" fmla="*/ 285750 w 606847"/>
              <a:gd name="connsiteY7" fmla="*/ 933584 h 1209809"/>
              <a:gd name="connsiteX8" fmla="*/ 238125 w 606847"/>
              <a:gd name="connsiteY8" fmla="*/ 1209809 h 12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847" h="1209809">
                <a:moveTo>
                  <a:pt x="0" y="981209"/>
                </a:moveTo>
                <a:cubicBezTo>
                  <a:pt x="6350" y="761340"/>
                  <a:pt x="12700" y="541471"/>
                  <a:pt x="28575" y="409709"/>
                </a:cubicBezTo>
                <a:cubicBezTo>
                  <a:pt x="44450" y="277947"/>
                  <a:pt x="63500" y="255721"/>
                  <a:pt x="95250" y="190634"/>
                </a:cubicBezTo>
                <a:cubicBezTo>
                  <a:pt x="127000" y="125547"/>
                  <a:pt x="176213" y="46171"/>
                  <a:pt x="219075" y="19184"/>
                </a:cubicBezTo>
                <a:cubicBezTo>
                  <a:pt x="261937" y="-7803"/>
                  <a:pt x="298450" y="-7803"/>
                  <a:pt x="352425" y="28709"/>
                </a:cubicBezTo>
                <a:cubicBezTo>
                  <a:pt x="406400" y="65221"/>
                  <a:pt x="503238" y="160471"/>
                  <a:pt x="542925" y="238259"/>
                </a:cubicBezTo>
                <a:cubicBezTo>
                  <a:pt x="582613" y="316046"/>
                  <a:pt x="633413" y="379546"/>
                  <a:pt x="590550" y="495434"/>
                </a:cubicBezTo>
                <a:cubicBezTo>
                  <a:pt x="547688" y="611321"/>
                  <a:pt x="344487" y="814522"/>
                  <a:pt x="285750" y="933584"/>
                </a:cubicBezTo>
                <a:cubicBezTo>
                  <a:pt x="227013" y="1052646"/>
                  <a:pt x="232569" y="1131227"/>
                  <a:pt x="238125" y="1209809"/>
                </a:cubicBezTo>
              </a:path>
            </a:pathLst>
          </a:custGeom>
          <a:noFill/>
          <a:ln w="793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図形 41">
            <a:extLst>
              <a:ext uri="{FF2B5EF4-FFF2-40B4-BE49-F238E27FC236}">
                <a16:creationId xmlns:a16="http://schemas.microsoft.com/office/drawing/2014/main" id="{9751EA4C-9491-46D6-85C6-B765FC9000B2}"/>
              </a:ext>
            </a:extLst>
          </p:cNvPr>
          <p:cNvSpPr/>
          <p:nvPr/>
        </p:nvSpPr>
        <p:spPr>
          <a:xfrm>
            <a:off x="324854" y="5715000"/>
            <a:ext cx="529826" cy="904875"/>
          </a:xfrm>
          <a:custGeom>
            <a:avLst/>
            <a:gdLst>
              <a:gd name="connsiteX0" fmla="*/ 0 w 529826"/>
              <a:gd name="connsiteY0" fmla="*/ 0 h 904875"/>
              <a:gd name="connsiteX1" fmla="*/ 323850 w 529826"/>
              <a:gd name="connsiteY1" fmla="*/ 285750 h 904875"/>
              <a:gd name="connsiteX2" fmla="*/ 514350 w 529826"/>
              <a:gd name="connsiteY2" fmla="*/ 514350 h 904875"/>
              <a:gd name="connsiteX3" fmla="*/ 504825 w 529826"/>
              <a:gd name="connsiteY3" fmla="*/ 904875 h 904875"/>
            </a:gdLst>
            <a:ahLst/>
            <a:cxnLst>
              <a:cxn ang="0">
                <a:pos x="connsiteX0" y="connsiteY0"/>
              </a:cxn>
              <a:cxn ang="0">
                <a:pos x="connsiteX1" y="connsiteY1"/>
              </a:cxn>
              <a:cxn ang="0">
                <a:pos x="connsiteX2" y="connsiteY2"/>
              </a:cxn>
              <a:cxn ang="0">
                <a:pos x="connsiteX3" y="connsiteY3"/>
              </a:cxn>
            </a:cxnLst>
            <a:rect l="l" t="t" r="r" b="b"/>
            <a:pathLst>
              <a:path w="529826" h="904875">
                <a:moveTo>
                  <a:pt x="0" y="0"/>
                </a:moveTo>
                <a:cubicBezTo>
                  <a:pt x="119062" y="100012"/>
                  <a:pt x="238125" y="200025"/>
                  <a:pt x="323850" y="285750"/>
                </a:cubicBezTo>
                <a:cubicBezTo>
                  <a:pt x="409575" y="371475"/>
                  <a:pt x="484188" y="411163"/>
                  <a:pt x="514350" y="514350"/>
                </a:cubicBezTo>
                <a:cubicBezTo>
                  <a:pt x="544513" y="617538"/>
                  <a:pt x="524669" y="761206"/>
                  <a:pt x="504825" y="904875"/>
                </a:cubicBezTo>
              </a:path>
            </a:pathLst>
          </a:custGeom>
          <a:noFill/>
          <a:ln w="793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図形 42">
            <a:extLst>
              <a:ext uri="{FF2B5EF4-FFF2-40B4-BE49-F238E27FC236}">
                <a16:creationId xmlns:a16="http://schemas.microsoft.com/office/drawing/2014/main" id="{7F04BEFB-B42D-4ACD-A220-F0C04CB24E46}"/>
              </a:ext>
            </a:extLst>
          </p:cNvPr>
          <p:cNvSpPr/>
          <p:nvPr/>
        </p:nvSpPr>
        <p:spPr>
          <a:xfrm>
            <a:off x="290328" y="5981700"/>
            <a:ext cx="370126" cy="619125"/>
          </a:xfrm>
          <a:custGeom>
            <a:avLst/>
            <a:gdLst>
              <a:gd name="connsiteX0" fmla="*/ 0 w 316550"/>
              <a:gd name="connsiteY0" fmla="*/ 0 h 619125"/>
              <a:gd name="connsiteX1" fmla="*/ 285750 w 316550"/>
              <a:gd name="connsiteY1" fmla="*/ 180975 h 619125"/>
              <a:gd name="connsiteX2" fmla="*/ 295275 w 316550"/>
              <a:gd name="connsiteY2" fmla="*/ 619125 h 619125"/>
            </a:gdLst>
            <a:ahLst/>
            <a:cxnLst>
              <a:cxn ang="0">
                <a:pos x="connsiteX0" y="connsiteY0"/>
              </a:cxn>
              <a:cxn ang="0">
                <a:pos x="connsiteX1" y="connsiteY1"/>
              </a:cxn>
              <a:cxn ang="0">
                <a:pos x="connsiteX2" y="connsiteY2"/>
              </a:cxn>
            </a:cxnLst>
            <a:rect l="l" t="t" r="r" b="b"/>
            <a:pathLst>
              <a:path w="316550" h="619125">
                <a:moveTo>
                  <a:pt x="0" y="0"/>
                </a:moveTo>
                <a:cubicBezTo>
                  <a:pt x="118269" y="38894"/>
                  <a:pt x="236538" y="77788"/>
                  <a:pt x="285750" y="180975"/>
                </a:cubicBezTo>
                <a:cubicBezTo>
                  <a:pt x="334963" y="284163"/>
                  <a:pt x="315119" y="451644"/>
                  <a:pt x="295275" y="619125"/>
                </a:cubicBezTo>
              </a:path>
            </a:pathLst>
          </a:custGeom>
          <a:noFill/>
          <a:ln w="3175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図形 43">
            <a:extLst>
              <a:ext uri="{FF2B5EF4-FFF2-40B4-BE49-F238E27FC236}">
                <a16:creationId xmlns:a16="http://schemas.microsoft.com/office/drawing/2014/main" id="{492D205F-4AF1-403A-AB55-614DC2B84602}"/>
              </a:ext>
            </a:extLst>
          </p:cNvPr>
          <p:cNvSpPr/>
          <p:nvPr/>
        </p:nvSpPr>
        <p:spPr>
          <a:xfrm>
            <a:off x="372479" y="5648325"/>
            <a:ext cx="400050" cy="885825"/>
          </a:xfrm>
          <a:custGeom>
            <a:avLst/>
            <a:gdLst>
              <a:gd name="connsiteX0" fmla="*/ 400050 w 400050"/>
              <a:gd name="connsiteY0" fmla="*/ 0 h 885825"/>
              <a:gd name="connsiteX1" fmla="*/ 95250 w 400050"/>
              <a:gd name="connsiteY1" fmla="*/ 352425 h 885825"/>
              <a:gd name="connsiteX2" fmla="*/ 0 w 400050"/>
              <a:gd name="connsiteY2" fmla="*/ 885825 h 885825"/>
            </a:gdLst>
            <a:ahLst/>
            <a:cxnLst>
              <a:cxn ang="0">
                <a:pos x="connsiteX0" y="connsiteY0"/>
              </a:cxn>
              <a:cxn ang="0">
                <a:pos x="connsiteX1" y="connsiteY1"/>
              </a:cxn>
              <a:cxn ang="0">
                <a:pos x="connsiteX2" y="connsiteY2"/>
              </a:cxn>
            </a:cxnLst>
            <a:rect l="l" t="t" r="r" b="b"/>
            <a:pathLst>
              <a:path w="400050" h="885825">
                <a:moveTo>
                  <a:pt x="400050" y="0"/>
                </a:moveTo>
                <a:cubicBezTo>
                  <a:pt x="280987" y="102394"/>
                  <a:pt x="161925" y="204788"/>
                  <a:pt x="95250" y="352425"/>
                </a:cubicBezTo>
                <a:cubicBezTo>
                  <a:pt x="28575" y="500062"/>
                  <a:pt x="14287" y="692943"/>
                  <a:pt x="0" y="885825"/>
                </a:cubicBezTo>
              </a:path>
            </a:pathLst>
          </a:custGeom>
          <a:noFill/>
          <a:ln w="3175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図形 47">
            <a:extLst>
              <a:ext uri="{FF2B5EF4-FFF2-40B4-BE49-F238E27FC236}">
                <a16:creationId xmlns:a16="http://schemas.microsoft.com/office/drawing/2014/main" id="{EBE1FF8D-A319-4996-A9E4-1B048D90403E}"/>
              </a:ext>
            </a:extLst>
          </p:cNvPr>
          <p:cNvSpPr/>
          <p:nvPr/>
        </p:nvSpPr>
        <p:spPr>
          <a:xfrm>
            <a:off x="998891" y="5066844"/>
            <a:ext cx="606847" cy="1209809"/>
          </a:xfrm>
          <a:custGeom>
            <a:avLst/>
            <a:gdLst>
              <a:gd name="connsiteX0" fmla="*/ 0 w 606847"/>
              <a:gd name="connsiteY0" fmla="*/ 981209 h 1209809"/>
              <a:gd name="connsiteX1" fmla="*/ 28575 w 606847"/>
              <a:gd name="connsiteY1" fmla="*/ 409709 h 1209809"/>
              <a:gd name="connsiteX2" fmla="*/ 95250 w 606847"/>
              <a:gd name="connsiteY2" fmla="*/ 190634 h 1209809"/>
              <a:gd name="connsiteX3" fmla="*/ 219075 w 606847"/>
              <a:gd name="connsiteY3" fmla="*/ 19184 h 1209809"/>
              <a:gd name="connsiteX4" fmla="*/ 352425 w 606847"/>
              <a:gd name="connsiteY4" fmla="*/ 28709 h 1209809"/>
              <a:gd name="connsiteX5" fmla="*/ 542925 w 606847"/>
              <a:gd name="connsiteY5" fmla="*/ 238259 h 1209809"/>
              <a:gd name="connsiteX6" fmla="*/ 590550 w 606847"/>
              <a:gd name="connsiteY6" fmla="*/ 495434 h 1209809"/>
              <a:gd name="connsiteX7" fmla="*/ 285750 w 606847"/>
              <a:gd name="connsiteY7" fmla="*/ 933584 h 1209809"/>
              <a:gd name="connsiteX8" fmla="*/ 238125 w 606847"/>
              <a:gd name="connsiteY8" fmla="*/ 1209809 h 12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847" h="1209809">
                <a:moveTo>
                  <a:pt x="0" y="981209"/>
                </a:moveTo>
                <a:cubicBezTo>
                  <a:pt x="6350" y="761340"/>
                  <a:pt x="12700" y="541471"/>
                  <a:pt x="28575" y="409709"/>
                </a:cubicBezTo>
                <a:cubicBezTo>
                  <a:pt x="44450" y="277947"/>
                  <a:pt x="63500" y="255721"/>
                  <a:pt x="95250" y="190634"/>
                </a:cubicBezTo>
                <a:cubicBezTo>
                  <a:pt x="127000" y="125547"/>
                  <a:pt x="176213" y="46171"/>
                  <a:pt x="219075" y="19184"/>
                </a:cubicBezTo>
                <a:cubicBezTo>
                  <a:pt x="261937" y="-7803"/>
                  <a:pt x="298450" y="-7803"/>
                  <a:pt x="352425" y="28709"/>
                </a:cubicBezTo>
                <a:cubicBezTo>
                  <a:pt x="406400" y="65221"/>
                  <a:pt x="503238" y="160471"/>
                  <a:pt x="542925" y="238259"/>
                </a:cubicBezTo>
                <a:cubicBezTo>
                  <a:pt x="582613" y="316046"/>
                  <a:pt x="633413" y="379546"/>
                  <a:pt x="590550" y="495434"/>
                </a:cubicBezTo>
                <a:cubicBezTo>
                  <a:pt x="547688" y="611321"/>
                  <a:pt x="344487" y="814522"/>
                  <a:pt x="285750" y="933584"/>
                </a:cubicBezTo>
                <a:cubicBezTo>
                  <a:pt x="227013" y="1052646"/>
                  <a:pt x="232569" y="1131227"/>
                  <a:pt x="238125" y="1209809"/>
                </a:cubicBezTo>
              </a:path>
            </a:pathLst>
          </a:custGeom>
          <a:noFill/>
          <a:ln w="793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図形 48">
            <a:extLst>
              <a:ext uri="{FF2B5EF4-FFF2-40B4-BE49-F238E27FC236}">
                <a16:creationId xmlns:a16="http://schemas.microsoft.com/office/drawing/2014/main" id="{54942075-4217-4F49-BC47-9810829DB339}"/>
              </a:ext>
            </a:extLst>
          </p:cNvPr>
          <p:cNvSpPr/>
          <p:nvPr/>
        </p:nvSpPr>
        <p:spPr>
          <a:xfrm>
            <a:off x="1046516" y="5381303"/>
            <a:ext cx="529826" cy="904875"/>
          </a:xfrm>
          <a:custGeom>
            <a:avLst/>
            <a:gdLst>
              <a:gd name="connsiteX0" fmla="*/ 0 w 529826"/>
              <a:gd name="connsiteY0" fmla="*/ 0 h 904875"/>
              <a:gd name="connsiteX1" fmla="*/ 323850 w 529826"/>
              <a:gd name="connsiteY1" fmla="*/ 285750 h 904875"/>
              <a:gd name="connsiteX2" fmla="*/ 514350 w 529826"/>
              <a:gd name="connsiteY2" fmla="*/ 514350 h 904875"/>
              <a:gd name="connsiteX3" fmla="*/ 504825 w 529826"/>
              <a:gd name="connsiteY3" fmla="*/ 904875 h 904875"/>
            </a:gdLst>
            <a:ahLst/>
            <a:cxnLst>
              <a:cxn ang="0">
                <a:pos x="connsiteX0" y="connsiteY0"/>
              </a:cxn>
              <a:cxn ang="0">
                <a:pos x="connsiteX1" y="connsiteY1"/>
              </a:cxn>
              <a:cxn ang="0">
                <a:pos x="connsiteX2" y="connsiteY2"/>
              </a:cxn>
              <a:cxn ang="0">
                <a:pos x="connsiteX3" y="connsiteY3"/>
              </a:cxn>
            </a:cxnLst>
            <a:rect l="l" t="t" r="r" b="b"/>
            <a:pathLst>
              <a:path w="529826" h="904875">
                <a:moveTo>
                  <a:pt x="0" y="0"/>
                </a:moveTo>
                <a:cubicBezTo>
                  <a:pt x="119062" y="100012"/>
                  <a:pt x="238125" y="200025"/>
                  <a:pt x="323850" y="285750"/>
                </a:cubicBezTo>
                <a:cubicBezTo>
                  <a:pt x="409575" y="371475"/>
                  <a:pt x="484188" y="411163"/>
                  <a:pt x="514350" y="514350"/>
                </a:cubicBezTo>
                <a:cubicBezTo>
                  <a:pt x="544513" y="617538"/>
                  <a:pt x="524669" y="761206"/>
                  <a:pt x="504825" y="904875"/>
                </a:cubicBezTo>
              </a:path>
            </a:pathLst>
          </a:custGeom>
          <a:noFill/>
          <a:ln w="793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a:extLst>
              <a:ext uri="{FF2B5EF4-FFF2-40B4-BE49-F238E27FC236}">
                <a16:creationId xmlns:a16="http://schemas.microsoft.com/office/drawing/2014/main" id="{7DB137DE-CBCC-4408-A7E4-55F1A2B08B53}"/>
              </a:ext>
            </a:extLst>
          </p:cNvPr>
          <p:cNvPicPr>
            <a:picLocks noChangeAspect="1"/>
          </p:cNvPicPr>
          <p:nvPr/>
        </p:nvPicPr>
        <p:blipFill>
          <a:blip r:embed="rId11"/>
          <a:stretch>
            <a:fillRect/>
          </a:stretch>
        </p:blipFill>
        <p:spPr>
          <a:xfrm>
            <a:off x="1648345" y="4481528"/>
            <a:ext cx="1181100" cy="809625"/>
          </a:xfrm>
          <a:prstGeom prst="rect">
            <a:avLst/>
          </a:prstGeom>
        </p:spPr>
      </p:pic>
      <p:sp>
        <p:nvSpPr>
          <p:cNvPr id="52" name="テキスト ボックス 51">
            <a:extLst>
              <a:ext uri="{FF2B5EF4-FFF2-40B4-BE49-F238E27FC236}">
                <a16:creationId xmlns:a16="http://schemas.microsoft.com/office/drawing/2014/main" id="{B28AA127-63E3-4BD1-AB2A-36B25CDEDD49}"/>
              </a:ext>
            </a:extLst>
          </p:cNvPr>
          <p:cNvSpPr txBox="1"/>
          <p:nvPr/>
        </p:nvSpPr>
        <p:spPr>
          <a:xfrm>
            <a:off x="1875408" y="5702395"/>
            <a:ext cx="1237969" cy="634020"/>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foot</a:t>
            </a:r>
          </a:p>
        </p:txBody>
      </p:sp>
      <p:sp>
        <p:nvSpPr>
          <p:cNvPr id="54" name="矢印: 右 53">
            <a:extLst>
              <a:ext uri="{FF2B5EF4-FFF2-40B4-BE49-F238E27FC236}">
                <a16:creationId xmlns:a16="http://schemas.microsoft.com/office/drawing/2014/main" id="{AD215414-103B-412A-AFBE-DB39A7781C9C}"/>
              </a:ext>
            </a:extLst>
          </p:cNvPr>
          <p:cNvSpPr/>
          <p:nvPr/>
        </p:nvSpPr>
        <p:spPr>
          <a:xfrm rot="19151579">
            <a:off x="2631958" y="4431288"/>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a:extLst>
              <a:ext uri="{FF2B5EF4-FFF2-40B4-BE49-F238E27FC236}">
                <a16:creationId xmlns:a16="http://schemas.microsoft.com/office/drawing/2014/main" id="{F99B3F4F-434C-46A2-8E04-A3CF7C228F3C}"/>
              </a:ext>
            </a:extLst>
          </p:cNvPr>
          <p:cNvPicPr>
            <a:picLocks noChangeAspect="1"/>
          </p:cNvPicPr>
          <p:nvPr/>
        </p:nvPicPr>
        <p:blipFill>
          <a:blip r:embed="rId12"/>
          <a:stretch>
            <a:fillRect/>
          </a:stretch>
        </p:blipFill>
        <p:spPr>
          <a:xfrm>
            <a:off x="3319148" y="3403561"/>
            <a:ext cx="302354" cy="502895"/>
          </a:xfrm>
          <a:prstGeom prst="rect">
            <a:avLst/>
          </a:prstGeom>
        </p:spPr>
      </p:pic>
      <p:pic>
        <p:nvPicPr>
          <p:cNvPr id="58" name="図 57">
            <a:extLst>
              <a:ext uri="{FF2B5EF4-FFF2-40B4-BE49-F238E27FC236}">
                <a16:creationId xmlns:a16="http://schemas.microsoft.com/office/drawing/2014/main" id="{C05F6EC5-76A5-450B-B7CC-7C582E160520}"/>
              </a:ext>
            </a:extLst>
          </p:cNvPr>
          <p:cNvPicPr>
            <a:picLocks noChangeAspect="1"/>
          </p:cNvPicPr>
          <p:nvPr/>
        </p:nvPicPr>
        <p:blipFill>
          <a:blip r:embed="rId12"/>
          <a:stretch>
            <a:fillRect/>
          </a:stretch>
        </p:blipFill>
        <p:spPr>
          <a:xfrm>
            <a:off x="3734521" y="3612491"/>
            <a:ext cx="302354" cy="502895"/>
          </a:xfrm>
          <a:prstGeom prst="rect">
            <a:avLst/>
          </a:prstGeom>
        </p:spPr>
      </p:pic>
      <p:pic>
        <p:nvPicPr>
          <p:cNvPr id="59" name="図 58">
            <a:extLst>
              <a:ext uri="{FF2B5EF4-FFF2-40B4-BE49-F238E27FC236}">
                <a16:creationId xmlns:a16="http://schemas.microsoft.com/office/drawing/2014/main" id="{F02C3902-A5C1-4754-B35A-DAA8EA9A0FAF}"/>
              </a:ext>
            </a:extLst>
          </p:cNvPr>
          <p:cNvPicPr>
            <a:picLocks noChangeAspect="1"/>
          </p:cNvPicPr>
          <p:nvPr/>
        </p:nvPicPr>
        <p:blipFill>
          <a:blip r:embed="rId12"/>
          <a:stretch>
            <a:fillRect/>
          </a:stretch>
        </p:blipFill>
        <p:spPr>
          <a:xfrm>
            <a:off x="3295900" y="4080094"/>
            <a:ext cx="302354" cy="502895"/>
          </a:xfrm>
          <a:prstGeom prst="rect">
            <a:avLst/>
          </a:prstGeom>
        </p:spPr>
      </p:pic>
      <p:pic>
        <p:nvPicPr>
          <p:cNvPr id="60" name="図 59">
            <a:extLst>
              <a:ext uri="{FF2B5EF4-FFF2-40B4-BE49-F238E27FC236}">
                <a16:creationId xmlns:a16="http://schemas.microsoft.com/office/drawing/2014/main" id="{B79F67E9-3B20-47CC-A7A4-7124D035B0B2}"/>
              </a:ext>
            </a:extLst>
          </p:cNvPr>
          <p:cNvPicPr>
            <a:picLocks noChangeAspect="1"/>
          </p:cNvPicPr>
          <p:nvPr/>
        </p:nvPicPr>
        <p:blipFill>
          <a:blip r:embed="rId12"/>
          <a:stretch>
            <a:fillRect/>
          </a:stretch>
        </p:blipFill>
        <p:spPr>
          <a:xfrm>
            <a:off x="3711273" y="4289024"/>
            <a:ext cx="302354" cy="502895"/>
          </a:xfrm>
          <a:prstGeom prst="rect">
            <a:avLst/>
          </a:prstGeom>
        </p:spPr>
      </p:pic>
      <p:pic>
        <p:nvPicPr>
          <p:cNvPr id="61" name="図 60">
            <a:extLst>
              <a:ext uri="{FF2B5EF4-FFF2-40B4-BE49-F238E27FC236}">
                <a16:creationId xmlns:a16="http://schemas.microsoft.com/office/drawing/2014/main" id="{81A30F82-0328-4678-A5A5-A9B919EC3EF3}"/>
              </a:ext>
            </a:extLst>
          </p:cNvPr>
          <p:cNvPicPr>
            <a:picLocks noChangeAspect="1"/>
          </p:cNvPicPr>
          <p:nvPr/>
        </p:nvPicPr>
        <p:blipFill>
          <a:blip r:embed="rId12"/>
          <a:stretch>
            <a:fillRect/>
          </a:stretch>
        </p:blipFill>
        <p:spPr>
          <a:xfrm>
            <a:off x="3295900" y="4756627"/>
            <a:ext cx="302354" cy="502895"/>
          </a:xfrm>
          <a:prstGeom prst="rect">
            <a:avLst/>
          </a:prstGeom>
        </p:spPr>
      </p:pic>
      <p:pic>
        <p:nvPicPr>
          <p:cNvPr id="62" name="図 61">
            <a:extLst>
              <a:ext uri="{FF2B5EF4-FFF2-40B4-BE49-F238E27FC236}">
                <a16:creationId xmlns:a16="http://schemas.microsoft.com/office/drawing/2014/main" id="{2CC9CC12-DB15-48D9-A645-37B8F7E05483}"/>
              </a:ext>
            </a:extLst>
          </p:cNvPr>
          <p:cNvPicPr>
            <a:picLocks noChangeAspect="1"/>
          </p:cNvPicPr>
          <p:nvPr/>
        </p:nvPicPr>
        <p:blipFill>
          <a:blip r:embed="rId12"/>
          <a:stretch>
            <a:fillRect/>
          </a:stretch>
        </p:blipFill>
        <p:spPr>
          <a:xfrm>
            <a:off x="3711273" y="4965557"/>
            <a:ext cx="302354" cy="502895"/>
          </a:xfrm>
          <a:prstGeom prst="rect">
            <a:avLst/>
          </a:prstGeom>
        </p:spPr>
      </p:pic>
      <p:pic>
        <p:nvPicPr>
          <p:cNvPr id="63" name="図 62">
            <a:extLst>
              <a:ext uri="{FF2B5EF4-FFF2-40B4-BE49-F238E27FC236}">
                <a16:creationId xmlns:a16="http://schemas.microsoft.com/office/drawing/2014/main" id="{FECEC19D-7A05-47FA-9B10-838122677609}"/>
              </a:ext>
            </a:extLst>
          </p:cNvPr>
          <p:cNvPicPr>
            <a:picLocks noChangeAspect="1"/>
          </p:cNvPicPr>
          <p:nvPr/>
        </p:nvPicPr>
        <p:blipFill>
          <a:blip r:embed="rId12"/>
          <a:stretch>
            <a:fillRect/>
          </a:stretch>
        </p:blipFill>
        <p:spPr>
          <a:xfrm>
            <a:off x="3341617" y="5468959"/>
            <a:ext cx="302354" cy="502895"/>
          </a:xfrm>
          <a:prstGeom prst="rect">
            <a:avLst/>
          </a:prstGeom>
        </p:spPr>
      </p:pic>
      <p:pic>
        <p:nvPicPr>
          <p:cNvPr id="64" name="図 63">
            <a:extLst>
              <a:ext uri="{FF2B5EF4-FFF2-40B4-BE49-F238E27FC236}">
                <a16:creationId xmlns:a16="http://schemas.microsoft.com/office/drawing/2014/main" id="{3E4B2336-CD87-4263-A876-AB4C68397002}"/>
              </a:ext>
            </a:extLst>
          </p:cNvPr>
          <p:cNvPicPr>
            <a:picLocks noChangeAspect="1"/>
          </p:cNvPicPr>
          <p:nvPr/>
        </p:nvPicPr>
        <p:blipFill>
          <a:blip r:embed="rId12"/>
          <a:stretch>
            <a:fillRect/>
          </a:stretch>
        </p:blipFill>
        <p:spPr>
          <a:xfrm>
            <a:off x="3756990" y="5677889"/>
            <a:ext cx="302354" cy="502895"/>
          </a:xfrm>
          <a:prstGeom prst="rect">
            <a:avLst/>
          </a:prstGeom>
        </p:spPr>
      </p:pic>
      <p:sp>
        <p:nvSpPr>
          <p:cNvPr id="65" name="テキスト ボックス 64">
            <a:extLst>
              <a:ext uri="{FF2B5EF4-FFF2-40B4-BE49-F238E27FC236}">
                <a16:creationId xmlns:a16="http://schemas.microsoft.com/office/drawing/2014/main" id="{603A3704-554C-43BC-82AD-F756D6BB108E}"/>
              </a:ext>
            </a:extLst>
          </p:cNvPr>
          <p:cNvSpPr txBox="1"/>
          <p:nvPr/>
        </p:nvSpPr>
        <p:spPr>
          <a:xfrm>
            <a:off x="4173773" y="3598325"/>
            <a:ext cx="4774623" cy="2271391"/>
          </a:xfrm>
          <a:prstGeom prst="rect">
            <a:avLst/>
          </a:prstGeom>
          <a:noFill/>
        </p:spPr>
        <p:txBody>
          <a:bodyPr wrap="square" rtlCol="0">
            <a:spAutoFit/>
          </a:bodyPr>
          <a:lstStyle/>
          <a:p>
            <a:pPr>
              <a:lnSpc>
                <a:spcPct val="80000"/>
              </a:lnSpc>
            </a:pPr>
            <a:r>
              <a:rPr lang="en-US" altLang="ja-JP" sz="3200" dirty="0"/>
              <a:t>A long line of footprints like a thread</a:t>
            </a:r>
          </a:p>
          <a:p>
            <a:pPr marL="457200" indent="-457200">
              <a:lnSpc>
                <a:spcPct val="80000"/>
              </a:lnSpc>
              <a:buFont typeface="Wingdings" panose="05000000000000000000" pitchFamily="2" charset="2"/>
              <a:buChar char="à"/>
            </a:pPr>
            <a:r>
              <a:rPr lang="en-US" altLang="ja-JP" sz="3200" b="1" dirty="0">
                <a:sym typeface="Wingdings" panose="05000000000000000000" pitchFamily="2" charset="2"/>
              </a:rPr>
              <a:t>to follow </a:t>
            </a:r>
            <a:r>
              <a:rPr lang="en-US" altLang="ja-JP" sz="3200" b="1" dirty="0">
                <a:solidFill>
                  <a:srgbClr val="FF0000"/>
                </a:solidFill>
                <a:highlight>
                  <a:srgbClr val="FFFF00"/>
                </a:highlight>
                <a:sym typeface="Wingdings" panose="05000000000000000000" pitchFamily="2" charset="2"/>
              </a:rPr>
              <a:t>after</a:t>
            </a:r>
            <a:r>
              <a:rPr lang="en-US" altLang="ja-JP" sz="3200" b="1" dirty="0">
                <a:sym typeface="Wingdings" panose="05000000000000000000" pitchFamily="2" charset="2"/>
              </a:rPr>
              <a:t> pioneer</a:t>
            </a:r>
          </a:p>
          <a:p>
            <a:pPr marL="571500" indent="-571500">
              <a:lnSpc>
                <a:spcPct val="80000"/>
              </a:lnSpc>
              <a:buFont typeface="Wingdings" panose="05000000000000000000" pitchFamily="2" charset="2"/>
              <a:buChar char="à"/>
            </a:pPr>
            <a:r>
              <a:rPr lang="en-US" altLang="ja-JP" sz="4000" b="1" dirty="0">
                <a:solidFill>
                  <a:srgbClr val="FF0000"/>
                </a:solidFill>
              </a:rPr>
              <a:t>after</a:t>
            </a:r>
          </a:p>
          <a:p>
            <a:pPr marL="1028700" lvl="1" indent="-571500">
              <a:lnSpc>
                <a:spcPct val="80000"/>
              </a:lnSpc>
              <a:buFont typeface="Wingdings" panose="05000000000000000000" pitchFamily="2" charset="2"/>
              <a:buChar char="à"/>
            </a:pPr>
            <a:r>
              <a:rPr lang="en-US" altLang="ja-JP" sz="4000" b="1" dirty="0">
                <a:solidFill>
                  <a:srgbClr val="FF0000"/>
                </a:solidFill>
              </a:rPr>
              <a:t>behind</a:t>
            </a:r>
          </a:p>
        </p:txBody>
      </p:sp>
    </p:spTree>
    <p:extLst>
      <p:ext uri="{BB962C8B-B14F-4D97-AF65-F5344CB8AC3E}">
        <p14:creationId xmlns:p14="http://schemas.microsoft.com/office/powerpoint/2010/main" val="23824036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2839</TotalTime>
  <Words>341</Words>
  <Application>Microsoft Office PowerPoint</Application>
  <PresentationFormat>画面に合わせる (4:3)</PresentationFormat>
  <Paragraphs>37</Paragraphs>
  <Slides>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MS UI Gothic</vt:lpstr>
      <vt:lpstr>游ゴシック</vt:lpstr>
      <vt:lpstr>Arial</vt:lpstr>
      <vt:lpstr>Calibri</vt:lpstr>
      <vt:lpstr>Calibri Light</vt:lpstr>
      <vt:lpstr>Wingdings</vt:lpstr>
      <vt:lpstr>Office テーマ</vt:lpstr>
      <vt:lpstr>Free Kanji Material  無料漢字教材 kanji0082-0084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81</cp:revision>
  <dcterms:created xsi:type="dcterms:W3CDTF">2022-02-04T14:29:48Z</dcterms:created>
  <dcterms:modified xsi:type="dcterms:W3CDTF">2022-02-27T05:22:59Z</dcterms:modified>
</cp:coreProperties>
</file>