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68" r:id="rId5"/>
    <p:sldId id="374" r:id="rId6"/>
    <p:sldId id="376" r:id="rId7"/>
    <p:sldId id="549" r:id="rId8"/>
    <p:sldId id="550" r:id="rId9"/>
    <p:sldId id="55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3542"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aragusuku.online/kanji/UnitsForNumbersAndCounters.pdf"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kanji0014</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2D9A232-8602-42B2-A709-4E6F7DD21199}"/>
              </a:ext>
            </a:extLst>
          </p:cNvPr>
          <p:cNvPicPr>
            <a:picLocks noChangeAspect="1"/>
          </p:cNvPicPr>
          <p:nvPr/>
        </p:nvPicPr>
        <p:blipFill>
          <a:blip r:embed="rId2"/>
          <a:stretch>
            <a:fillRect/>
          </a:stretch>
        </p:blipFill>
        <p:spPr>
          <a:xfrm>
            <a:off x="0" y="3185899"/>
            <a:ext cx="9144000" cy="486201"/>
          </a:xfrm>
          <a:prstGeom prst="rect">
            <a:avLst/>
          </a:prstGeom>
        </p:spPr>
      </p:pic>
      <p:pic>
        <p:nvPicPr>
          <p:cNvPr id="8" name="図 7">
            <a:extLst>
              <a:ext uri="{FF2B5EF4-FFF2-40B4-BE49-F238E27FC236}">
                <a16:creationId xmlns:a16="http://schemas.microsoft.com/office/drawing/2014/main" id="{1872B83F-ED25-4EF7-9943-5BB867C67BA4}"/>
              </a:ext>
            </a:extLst>
          </p:cNvPr>
          <p:cNvPicPr>
            <a:picLocks noChangeAspect="1"/>
          </p:cNvPicPr>
          <p:nvPr/>
        </p:nvPicPr>
        <p:blipFill>
          <a:blip r:embed="rId3"/>
          <a:stretch>
            <a:fillRect/>
          </a:stretch>
        </p:blipFill>
        <p:spPr>
          <a:xfrm>
            <a:off x="1171165" y="1665458"/>
            <a:ext cx="6801670" cy="732078"/>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F7740ADD-72D1-41D4-8897-1232EDD01BF6}"/>
              </a:ext>
            </a:extLst>
          </p:cNvPr>
          <p:cNvPicPr>
            <a:picLocks noChangeAspect="1"/>
          </p:cNvPicPr>
          <p:nvPr/>
        </p:nvPicPr>
        <p:blipFill>
          <a:blip r:embed="rId2"/>
          <a:stretch>
            <a:fillRect/>
          </a:stretch>
        </p:blipFill>
        <p:spPr>
          <a:xfrm>
            <a:off x="0" y="81862"/>
            <a:ext cx="9144000" cy="470458"/>
          </a:xfrm>
          <a:prstGeom prst="rect">
            <a:avLst/>
          </a:prstGeom>
        </p:spPr>
      </p:pic>
      <p:pic>
        <p:nvPicPr>
          <p:cNvPr id="8" name="図 7" descr="ロゴ&#10;&#10;自動的に生成された説明">
            <a:extLst>
              <a:ext uri="{FF2B5EF4-FFF2-40B4-BE49-F238E27FC236}">
                <a16:creationId xmlns:a16="http://schemas.microsoft.com/office/drawing/2014/main" id="{45E27571-C376-46D0-B202-12CE0D59E2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3329" y="3222171"/>
            <a:ext cx="3279671" cy="3279671"/>
          </a:xfrm>
          <a:prstGeom prst="rect">
            <a:avLst/>
          </a:prstGeom>
        </p:spPr>
      </p:pic>
      <p:pic>
        <p:nvPicPr>
          <p:cNvPr id="10" name="図 9">
            <a:extLst>
              <a:ext uri="{FF2B5EF4-FFF2-40B4-BE49-F238E27FC236}">
                <a16:creationId xmlns:a16="http://schemas.microsoft.com/office/drawing/2014/main" id="{FBF67638-F78A-4674-B154-D4BDA5B5037C}"/>
              </a:ext>
            </a:extLst>
          </p:cNvPr>
          <p:cNvPicPr>
            <a:picLocks noChangeAspect="1"/>
          </p:cNvPicPr>
          <p:nvPr/>
        </p:nvPicPr>
        <p:blipFill>
          <a:blip r:embed="rId4"/>
          <a:stretch>
            <a:fillRect/>
          </a:stretch>
        </p:blipFill>
        <p:spPr>
          <a:xfrm>
            <a:off x="285795" y="649902"/>
            <a:ext cx="2766691" cy="2779098"/>
          </a:xfrm>
          <a:prstGeom prst="rect">
            <a:avLst/>
          </a:prstGeom>
        </p:spPr>
      </p:pic>
      <p:sp>
        <p:nvSpPr>
          <p:cNvPr id="12" name="矢印: 右 11">
            <a:extLst>
              <a:ext uri="{FF2B5EF4-FFF2-40B4-BE49-F238E27FC236}">
                <a16:creationId xmlns:a16="http://schemas.microsoft.com/office/drawing/2014/main" id="{78A480F5-4815-4A44-8A8E-991D988D1CB5}"/>
              </a:ext>
            </a:extLst>
          </p:cNvPr>
          <p:cNvSpPr/>
          <p:nvPr/>
        </p:nvSpPr>
        <p:spPr>
          <a:xfrm rot="2100701">
            <a:off x="5029453" y="371784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B7A2FC1E-6999-48E3-B4E2-65FB7EA21BE0}"/>
              </a:ext>
            </a:extLst>
          </p:cNvPr>
          <p:cNvSpPr/>
          <p:nvPr/>
        </p:nvSpPr>
        <p:spPr>
          <a:xfrm>
            <a:off x="3265714" y="2481943"/>
            <a:ext cx="1615112" cy="1364343"/>
          </a:xfrm>
          <a:custGeom>
            <a:avLst/>
            <a:gdLst>
              <a:gd name="connsiteX0" fmla="*/ 566057 w 1615112"/>
              <a:gd name="connsiteY0" fmla="*/ 1291771 h 1364343"/>
              <a:gd name="connsiteX1" fmla="*/ 217715 w 1615112"/>
              <a:gd name="connsiteY1" fmla="*/ 1233714 h 1364343"/>
              <a:gd name="connsiteX2" fmla="*/ 174172 w 1615112"/>
              <a:gd name="connsiteY2" fmla="*/ 1219200 h 1364343"/>
              <a:gd name="connsiteX3" fmla="*/ 116115 w 1615112"/>
              <a:gd name="connsiteY3" fmla="*/ 1161143 h 1364343"/>
              <a:gd name="connsiteX4" fmla="*/ 43543 w 1615112"/>
              <a:gd name="connsiteY4" fmla="*/ 1059543 h 1364343"/>
              <a:gd name="connsiteX5" fmla="*/ 0 w 1615112"/>
              <a:gd name="connsiteY5" fmla="*/ 943428 h 1364343"/>
              <a:gd name="connsiteX6" fmla="*/ 14515 w 1615112"/>
              <a:gd name="connsiteY6" fmla="*/ 508000 h 1364343"/>
              <a:gd name="connsiteX7" fmla="*/ 43543 w 1615112"/>
              <a:gd name="connsiteY7" fmla="*/ 449943 h 1364343"/>
              <a:gd name="connsiteX8" fmla="*/ 130629 w 1615112"/>
              <a:gd name="connsiteY8" fmla="*/ 290286 h 1364343"/>
              <a:gd name="connsiteX9" fmla="*/ 246743 w 1615112"/>
              <a:gd name="connsiteY9" fmla="*/ 159657 h 1364343"/>
              <a:gd name="connsiteX10" fmla="*/ 290286 w 1615112"/>
              <a:gd name="connsiteY10" fmla="*/ 101600 h 1364343"/>
              <a:gd name="connsiteX11" fmla="*/ 508000 w 1615112"/>
              <a:gd name="connsiteY11" fmla="*/ 43543 h 1364343"/>
              <a:gd name="connsiteX12" fmla="*/ 609600 w 1615112"/>
              <a:gd name="connsiteY12" fmla="*/ 29028 h 1364343"/>
              <a:gd name="connsiteX13" fmla="*/ 783772 w 1615112"/>
              <a:gd name="connsiteY13" fmla="*/ 0 h 1364343"/>
              <a:gd name="connsiteX14" fmla="*/ 986972 w 1615112"/>
              <a:gd name="connsiteY14" fmla="*/ 14514 h 1364343"/>
              <a:gd name="connsiteX15" fmla="*/ 1117600 w 1615112"/>
              <a:gd name="connsiteY15" fmla="*/ 72571 h 1364343"/>
              <a:gd name="connsiteX16" fmla="*/ 1175657 w 1615112"/>
              <a:gd name="connsiteY16" fmla="*/ 101600 h 1364343"/>
              <a:gd name="connsiteX17" fmla="*/ 1248229 w 1615112"/>
              <a:gd name="connsiteY17" fmla="*/ 130628 h 1364343"/>
              <a:gd name="connsiteX18" fmla="*/ 1306286 w 1615112"/>
              <a:gd name="connsiteY18" fmla="*/ 174171 h 1364343"/>
              <a:gd name="connsiteX19" fmla="*/ 1364343 w 1615112"/>
              <a:gd name="connsiteY19" fmla="*/ 203200 h 1364343"/>
              <a:gd name="connsiteX20" fmla="*/ 1407886 w 1615112"/>
              <a:gd name="connsiteY20" fmla="*/ 232228 h 1364343"/>
              <a:gd name="connsiteX21" fmla="*/ 1451429 w 1615112"/>
              <a:gd name="connsiteY21" fmla="*/ 304800 h 1364343"/>
              <a:gd name="connsiteX22" fmla="*/ 1494972 w 1615112"/>
              <a:gd name="connsiteY22" fmla="*/ 362857 h 1364343"/>
              <a:gd name="connsiteX23" fmla="*/ 1538515 w 1615112"/>
              <a:gd name="connsiteY23" fmla="*/ 449943 h 1364343"/>
              <a:gd name="connsiteX24" fmla="*/ 1567543 w 1615112"/>
              <a:gd name="connsiteY24" fmla="*/ 551543 h 1364343"/>
              <a:gd name="connsiteX25" fmla="*/ 1596572 w 1615112"/>
              <a:gd name="connsiteY25" fmla="*/ 609600 h 1364343"/>
              <a:gd name="connsiteX26" fmla="*/ 1596572 w 1615112"/>
              <a:gd name="connsiteY26" fmla="*/ 856343 h 1364343"/>
              <a:gd name="connsiteX27" fmla="*/ 1567543 w 1615112"/>
              <a:gd name="connsiteY27" fmla="*/ 899886 h 1364343"/>
              <a:gd name="connsiteX28" fmla="*/ 1538515 w 1615112"/>
              <a:gd name="connsiteY28" fmla="*/ 972457 h 1364343"/>
              <a:gd name="connsiteX29" fmla="*/ 1494972 w 1615112"/>
              <a:gd name="connsiteY29" fmla="*/ 1016000 h 1364343"/>
              <a:gd name="connsiteX30" fmla="*/ 1451429 w 1615112"/>
              <a:gd name="connsiteY30" fmla="*/ 1074057 h 1364343"/>
              <a:gd name="connsiteX31" fmla="*/ 1277257 w 1615112"/>
              <a:gd name="connsiteY31" fmla="*/ 1204686 h 1364343"/>
              <a:gd name="connsiteX32" fmla="*/ 1219200 w 1615112"/>
              <a:gd name="connsiteY32" fmla="*/ 1219200 h 1364343"/>
              <a:gd name="connsiteX33" fmla="*/ 1175657 w 1615112"/>
              <a:gd name="connsiteY33" fmla="*/ 1248228 h 1364343"/>
              <a:gd name="connsiteX34" fmla="*/ 972457 w 1615112"/>
              <a:gd name="connsiteY34" fmla="*/ 1291771 h 1364343"/>
              <a:gd name="connsiteX35" fmla="*/ 928915 w 1615112"/>
              <a:gd name="connsiteY35" fmla="*/ 1320800 h 1364343"/>
              <a:gd name="connsiteX36" fmla="*/ 754743 w 1615112"/>
              <a:gd name="connsiteY36" fmla="*/ 1364343 h 1364343"/>
              <a:gd name="connsiteX37" fmla="*/ 667657 w 1615112"/>
              <a:gd name="connsiteY37" fmla="*/ 1349828 h 1364343"/>
              <a:gd name="connsiteX38" fmla="*/ 595086 w 1615112"/>
              <a:gd name="connsiteY38" fmla="*/ 1335314 h 1364343"/>
              <a:gd name="connsiteX39" fmla="*/ 435429 w 1615112"/>
              <a:gd name="connsiteY39" fmla="*/ 1306286 h 136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615112" h="1364343">
                <a:moveTo>
                  <a:pt x="566057" y="1291771"/>
                </a:moveTo>
                <a:lnTo>
                  <a:pt x="217715" y="1233714"/>
                </a:lnTo>
                <a:cubicBezTo>
                  <a:pt x="202671" y="1230928"/>
                  <a:pt x="186622" y="1228093"/>
                  <a:pt x="174172" y="1219200"/>
                </a:cubicBezTo>
                <a:cubicBezTo>
                  <a:pt x="151901" y="1203293"/>
                  <a:pt x="134137" y="1181740"/>
                  <a:pt x="116115" y="1161143"/>
                </a:cubicBezTo>
                <a:cubicBezTo>
                  <a:pt x="108446" y="1152378"/>
                  <a:pt x="52574" y="1077605"/>
                  <a:pt x="43543" y="1059543"/>
                </a:cubicBezTo>
                <a:cubicBezTo>
                  <a:pt x="26193" y="1024842"/>
                  <a:pt x="12560" y="981108"/>
                  <a:pt x="0" y="943428"/>
                </a:cubicBezTo>
                <a:cubicBezTo>
                  <a:pt x="4838" y="798285"/>
                  <a:pt x="1751" y="652661"/>
                  <a:pt x="14515" y="508000"/>
                </a:cubicBezTo>
                <a:cubicBezTo>
                  <a:pt x="16417" y="486447"/>
                  <a:pt x="34756" y="469715"/>
                  <a:pt x="43543" y="449943"/>
                </a:cubicBezTo>
                <a:cubicBezTo>
                  <a:pt x="89789" y="345890"/>
                  <a:pt x="52416" y="397829"/>
                  <a:pt x="130629" y="290286"/>
                </a:cubicBezTo>
                <a:cubicBezTo>
                  <a:pt x="221017" y="166002"/>
                  <a:pt x="153322" y="266424"/>
                  <a:pt x="246743" y="159657"/>
                </a:cubicBezTo>
                <a:cubicBezTo>
                  <a:pt x="262673" y="141452"/>
                  <a:pt x="271919" y="117343"/>
                  <a:pt x="290286" y="101600"/>
                </a:cubicBezTo>
                <a:cubicBezTo>
                  <a:pt x="340083" y="58917"/>
                  <a:pt x="468657" y="50100"/>
                  <a:pt x="508000" y="43543"/>
                </a:cubicBezTo>
                <a:cubicBezTo>
                  <a:pt x="541745" y="37919"/>
                  <a:pt x="575855" y="34652"/>
                  <a:pt x="609600" y="29028"/>
                </a:cubicBezTo>
                <a:cubicBezTo>
                  <a:pt x="864221" y="-13409"/>
                  <a:pt x="451815" y="47421"/>
                  <a:pt x="783772" y="0"/>
                </a:cubicBezTo>
                <a:cubicBezTo>
                  <a:pt x="851505" y="4838"/>
                  <a:pt x="919817" y="4441"/>
                  <a:pt x="986972" y="14514"/>
                </a:cubicBezTo>
                <a:cubicBezTo>
                  <a:pt x="1072870" y="27399"/>
                  <a:pt x="1058708" y="38919"/>
                  <a:pt x="1117600" y="72571"/>
                </a:cubicBezTo>
                <a:cubicBezTo>
                  <a:pt x="1136386" y="83306"/>
                  <a:pt x="1155885" y="92813"/>
                  <a:pt x="1175657" y="101600"/>
                </a:cubicBezTo>
                <a:cubicBezTo>
                  <a:pt x="1199466" y="112181"/>
                  <a:pt x="1225454" y="117975"/>
                  <a:pt x="1248229" y="130628"/>
                </a:cubicBezTo>
                <a:cubicBezTo>
                  <a:pt x="1269375" y="142376"/>
                  <a:pt x="1285773" y="161350"/>
                  <a:pt x="1306286" y="174171"/>
                </a:cubicBezTo>
                <a:cubicBezTo>
                  <a:pt x="1324634" y="185638"/>
                  <a:pt x="1345557" y="192465"/>
                  <a:pt x="1364343" y="203200"/>
                </a:cubicBezTo>
                <a:cubicBezTo>
                  <a:pt x="1379489" y="211855"/>
                  <a:pt x="1393372" y="222552"/>
                  <a:pt x="1407886" y="232228"/>
                </a:cubicBezTo>
                <a:cubicBezTo>
                  <a:pt x="1422400" y="256419"/>
                  <a:pt x="1435780" y="281327"/>
                  <a:pt x="1451429" y="304800"/>
                </a:cubicBezTo>
                <a:cubicBezTo>
                  <a:pt x="1464847" y="324928"/>
                  <a:pt x="1482526" y="342114"/>
                  <a:pt x="1494972" y="362857"/>
                </a:cubicBezTo>
                <a:cubicBezTo>
                  <a:pt x="1511670" y="390687"/>
                  <a:pt x="1524001" y="420914"/>
                  <a:pt x="1538515" y="449943"/>
                </a:cubicBezTo>
                <a:cubicBezTo>
                  <a:pt x="1545879" y="479401"/>
                  <a:pt x="1555050" y="522394"/>
                  <a:pt x="1567543" y="551543"/>
                </a:cubicBezTo>
                <a:cubicBezTo>
                  <a:pt x="1576066" y="571430"/>
                  <a:pt x="1586896" y="590248"/>
                  <a:pt x="1596572" y="609600"/>
                </a:cubicBezTo>
                <a:cubicBezTo>
                  <a:pt x="1617602" y="714750"/>
                  <a:pt x="1624729" y="715559"/>
                  <a:pt x="1596572" y="856343"/>
                </a:cubicBezTo>
                <a:cubicBezTo>
                  <a:pt x="1593151" y="873448"/>
                  <a:pt x="1575344" y="884284"/>
                  <a:pt x="1567543" y="899886"/>
                </a:cubicBezTo>
                <a:cubicBezTo>
                  <a:pt x="1555891" y="923189"/>
                  <a:pt x="1552323" y="950363"/>
                  <a:pt x="1538515" y="972457"/>
                </a:cubicBezTo>
                <a:cubicBezTo>
                  <a:pt x="1527636" y="989863"/>
                  <a:pt x="1508330" y="1000415"/>
                  <a:pt x="1494972" y="1016000"/>
                </a:cubicBezTo>
                <a:cubicBezTo>
                  <a:pt x="1479229" y="1034367"/>
                  <a:pt x="1468534" y="1056952"/>
                  <a:pt x="1451429" y="1074057"/>
                </a:cubicBezTo>
                <a:cubicBezTo>
                  <a:pt x="1434170" y="1091315"/>
                  <a:pt x="1306566" y="1197359"/>
                  <a:pt x="1277257" y="1204686"/>
                </a:cubicBezTo>
                <a:lnTo>
                  <a:pt x="1219200" y="1219200"/>
                </a:lnTo>
                <a:cubicBezTo>
                  <a:pt x="1204686" y="1228876"/>
                  <a:pt x="1192206" y="1242712"/>
                  <a:pt x="1175657" y="1248228"/>
                </a:cubicBezTo>
                <a:cubicBezTo>
                  <a:pt x="1149862" y="1256826"/>
                  <a:pt x="1017468" y="1282769"/>
                  <a:pt x="972457" y="1291771"/>
                </a:cubicBezTo>
                <a:cubicBezTo>
                  <a:pt x="957943" y="1301447"/>
                  <a:pt x="944855" y="1313715"/>
                  <a:pt x="928915" y="1320800"/>
                </a:cubicBezTo>
                <a:cubicBezTo>
                  <a:pt x="859917" y="1351466"/>
                  <a:pt x="827764" y="1352172"/>
                  <a:pt x="754743" y="1364343"/>
                </a:cubicBezTo>
                <a:lnTo>
                  <a:pt x="667657" y="1349828"/>
                </a:lnTo>
                <a:cubicBezTo>
                  <a:pt x="643386" y="1345415"/>
                  <a:pt x="619420" y="1339370"/>
                  <a:pt x="595086" y="1335314"/>
                </a:cubicBezTo>
                <a:cubicBezTo>
                  <a:pt x="439067" y="1309311"/>
                  <a:pt x="546892" y="1334151"/>
                  <a:pt x="435429" y="1306286"/>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8CC25F08-CC3D-4E65-AECC-68F630537DC5}"/>
              </a:ext>
            </a:extLst>
          </p:cNvPr>
          <p:cNvSpPr/>
          <p:nvPr/>
        </p:nvSpPr>
        <p:spPr>
          <a:xfrm>
            <a:off x="3715657" y="3193112"/>
            <a:ext cx="711200" cy="43574"/>
          </a:xfrm>
          <a:custGeom>
            <a:avLst/>
            <a:gdLst>
              <a:gd name="connsiteX0" fmla="*/ 0 w 711200"/>
              <a:gd name="connsiteY0" fmla="*/ 43574 h 43574"/>
              <a:gd name="connsiteX1" fmla="*/ 72572 w 711200"/>
              <a:gd name="connsiteY1" fmla="*/ 14545 h 43574"/>
              <a:gd name="connsiteX2" fmla="*/ 145143 w 711200"/>
              <a:gd name="connsiteY2" fmla="*/ 31 h 43574"/>
              <a:gd name="connsiteX3" fmla="*/ 711200 w 711200"/>
              <a:gd name="connsiteY3" fmla="*/ 43574 h 43574"/>
            </a:gdLst>
            <a:ahLst/>
            <a:cxnLst>
              <a:cxn ang="0">
                <a:pos x="connsiteX0" y="connsiteY0"/>
              </a:cxn>
              <a:cxn ang="0">
                <a:pos x="connsiteX1" y="connsiteY1"/>
              </a:cxn>
              <a:cxn ang="0">
                <a:pos x="connsiteX2" y="connsiteY2"/>
              </a:cxn>
              <a:cxn ang="0">
                <a:pos x="connsiteX3" y="connsiteY3"/>
              </a:cxn>
            </a:cxnLst>
            <a:rect l="l" t="t" r="r" b="b"/>
            <a:pathLst>
              <a:path w="711200" h="43574">
                <a:moveTo>
                  <a:pt x="0" y="43574"/>
                </a:moveTo>
                <a:cubicBezTo>
                  <a:pt x="24191" y="33898"/>
                  <a:pt x="47617" y="22032"/>
                  <a:pt x="72572" y="14545"/>
                </a:cubicBezTo>
                <a:cubicBezTo>
                  <a:pt x="96201" y="7456"/>
                  <a:pt x="120481" y="-571"/>
                  <a:pt x="145143" y="31"/>
                </a:cubicBezTo>
                <a:cubicBezTo>
                  <a:pt x="628686" y="11825"/>
                  <a:pt x="506927" y="-24520"/>
                  <a:pt x="711200" y="43574"/>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524A7882-8A0E-4BC0-ABA2-338DB93039B5}"/>
              </a:ext>
            </a:extLst>
          </p:cNvPr>
          <p:cNvSpPr txBox="1"/>
          <p:nvPr/>
        </p:nvSpPr>
        <p:spPr>
          <a:xfrm>
            <a:off x="3197632" y="1721988"/>
            <a:ext cx="5660573" cy="707886"/>
          </a:xfrm>
          <a:prstGeom prst="rect">
            <a:avLst/>
          </a:prstGeom>
          <a:noFill/>
        </p:spPr>
        <p:txBody>
          <a:bodyPr wrap="square" rtlCol="0">
            <a:spAutoFit/>
          </a:bodyPr>
          <a:lstStyle/>
          <a:p>
            <a:pPr algn="ctr"/>
            <a:r>
              <a:rPr lang="en-US" altLang="ja-JP" sz="3600" dirty="0"/>
              <a:t>pictograph of </a:t>
            </a:r>
            <a:r>
              <a:rPr lang="en-US" altLang="ja-JP" sz="4000" dirty="0">
                <a:solidFill>
                  <a:srgbClr val="FF0000"/>
                </a:solidFill>
              </a:rPr>
              <a:t>’the Sun’</a:t>
            </a:r>
            <a:endParaRPr lang="en-US" altLang="ja-JP" sz="36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944503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コンテンツ プレースホルダー 2"/>
          <p:cNvSpPr txBox="1">
            <a:spLocks/>
          </p:cNvSpPr>
          <p:nvPr/>
        </p:nvSpPr>
        <p:spPr>
          <a:xfrm>
            <a:off x="85146" y="3952064"/>
            <a:ext cx="1440160" cy="8640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4000" dirty="0"/>
              <a:t>Day</a:t>
            </a:r>
            <a:endParaRPr lang="ja-JP" altLang="en-US" sz="4000" dirty="0"/>
          </a:p>
        </p:txBody>
      </p:sp>
      <p:sp>
        <p:nvSpPr>
          <p:cNvPr id="26" name="右矢印 25"/>
          <p:cNvSpPr/>
          <p:nvPr/>
        </p:nvSpPr>
        <p:spPr>
          <a:xfrm>
            <a:off x="4858882" y="4056196"/>
            <a:ext cx="648072" cy="484632"/>
          </a:xfrm>
          <a:prstGeom prst="right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7" name="コンテンツ プレースホルダー 2"/>
          <p:cNvSpPr txBox="1">
            <a:spLocks/>
          </p:cNvSpPr>
          <p:nvPr/>
        </p:nvSpPr>
        <p:spPr>
          <a:xfrm>
            <a:off x="5485746" y="4024072"/>
            <a:ext cx="3096344" cy="864096"/>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dirty="0">
                <a:solidFill>
                  <a:schemeClr val="bg1"/>
                </a:solidFill>
                <a:highlight>
                  <a:srgbClr val="FF0000"/>
                </a:highlight>
              </a:rPr>
              <a:t>On reading </a:t>
            </a:r>
            <a:r>
              <a:rPr lang="en-US" altLang="ja-JP" dirty="0"/>
              <a:t>is used</a:t>
            </a:r>
            <a:endParaRPr lang="ja-JP" altLang="en-US" dirty="0"/>
          </a:p>
        </p:txBody>
      </p:sp>
      <p:sp>
        <p:nvSpPr>
          <p:cNvPr id="28" name="右矢印 27"/>
          <p:cNvSpPr/>
          <p:nvPr/>
        </p:nvSpPr>
        <p:spPr>
          <a:xfrm>
            <a:off x="1525306" y="4077404"/>
            <a:ext cx="936104" cy="484632"/>
          </a:xfrm>
          <a:prstGeom prst="rightArrow">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9" name="右矢印 28"/>
          <p:cNvSpPr/>
          <p:nvPr/>
        </p:nvSpPr>
        <p:spPr>
          <a:xfrm rot="19830182">
            <a:off x="1469804" y="3499714"/>
            <a:ext cx="1023868" cy="484632"/>
          </a:xfrm>
          <a:prstGeom prst="rightArrow">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0" name="コンテンツ プレースホルダー 2"/>
          <p:cNvSpPr txBox="1">
            <a:spLocks/>
          </p:cNvSpPr>
          <p:nvPr/>
        </p:nvSpPr>
        <p:spPr>
          <a:xfrm>
            <a:off x="2419106" y="3913964"/>
            <a:ext cx="2706600" cy="8640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4000" dirty="0"/>
              <a:t>11</a:t>
            </a:r>
            <a:r>
              <a:rPr lang="en-US" altLang="ja-JP" sz="4000" baseline="30000" dirty="0"/>
              <a:t>th</a:t>
            </a:r>
            <a:r>
              <a:rPr lang="en-US" altLang="ja-JP" sz="4000" dirty="0"/>
              <a:t> to 31</a:t>
            </a:r>
            <a:r>
              <a:rPr lang="en-US" altLang="ja-JP" sz="4000" baseline="30000" dirty="0"/>
              <a:t>st</a:t>
            </a:r>
            <a:endParaRPr lang="en-US" altLang="ja-JP" sz="4000" dirty="0"/>
          </a:p>
        </p:txBody>
      </p:sp>
      <p:sp>
        <p:nvSpPr>
          <p:cNvPr id="34" name="右矢印 33"/>
          <p:cNvSpPr/>
          <p:nvPr/>
        </p:nvSpPr>
        <p:spPr>
          <a:xfrm rot="3693595">
            <a:off x="3595692" y="4645833"/>
            <a:ext cx="605427" cy="484632"/>
          </a:xfrm>
          <a:prstGeom prst="rightArrow">
            <a:avLst/>
          </a:prstGeom>
          <a:solidFill>
            <a:srgbClr val="7030A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6" name="コンテンツ プレースホルダー 2"/>
          <p:cNvSpPr txBox="1">
            <a:spLocks/>
          </p:cNvSpPr>
          <p:nvPr/>
        </p:nvSpPr>
        <p:spPr>
          <a:xfrm>
            <a:off x="2555440" y="5174456"/>
            <a:ext cx="2773546" cy="64562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4000" dirty="0"/>
              <a:t>14</a:t>
            </a:r>
            <a:r>
              <a:rPr lang="en-US" altLang="ja-JP" sz="4000" baseline="30000" dirty="0"/>
              <a:t>th</a:t>
            </a:r>
            <a:r>
              <a:rPr lang="en-US" altLang="ja-JP" sz="4000" dirty="0"/>
              <a:t>,  24</a:t>
            </a:r>
            <a:r>
              <a:rPr lang="en-US" altLang="ja-JP" sz="4000" baseline="30000" dirty="0"/>
              <a:t>th</a:t>
            </a:r>
            <a:endParaRPr lang="en-US" altLang="ja-JP" sz="4000" dirty="0"/>
          </a:p>
        </p:txBody>
      </p:sp>
      <p:sp>
        <p:nvSpPr>
          <p:cNvPr id="37" name="コンテンツ プレースホルダー 2"/>
          <p:cNvSpPr txBox="1">
            <a:spLocks/>
          </p:cNvSpPr>
          <p:nvPr/>
        </p:nvSpPr>
        <p:spPr>
          <a:xfrm>
            <a:off x="2467106" y="2602508"/>
            <a:ext cx="3985830" cy="864096"/>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4000" dirty="0"/>
              <a:t>1</a:t>
            </a:r>
            <a:r>
              <a:rPr lang="en-US" altLang="ja-JP" sz="4000" baseline="30000" dirty="0"/>
              <a:t>st</a:t>
            </a:r>
            <a:r>
              <a:rPr lang="en-US" altLang="ja-JP" sz="4000" dirty="0"/>
              <a:t> to 10</a:t>
            </a:r>
            <a:r>
              <a:rPr lang="en-US" altLang="ja-JP" sz="4000" baseline="30000" dirty="0"/>
              <a:t>th, </a:t>
            </a:r>
            <a:r>
              <a:rPr lang="en-US" altLang="ja-JP" sz="4000" dirty="0"/>
              <a:t>,20</a:t>
            </a:r>
            <a:r>
              <a:rPr lang="en-US" altLang="ja-JP" sz="4000" baseline="30000" dirty="0"/>
              <a:t>th</a:t>
            </a:r>
            <a:endParaRPr lang="en-US" altLang="ja-JP" sz="4000" dirty="0"/>
          </a:p>
        </p:txBody>
      </p:sp>
      <p:sp>
        <p:nvSpPr>
          <p:cNvPr id="39" name="コンテンツ プレースホルダー 2"/>
          <p:cNvSpPr txBox="1">
            <a:spLocks/>
          </p:cNvSpPr>
          <p:nvPr/>
        </p:nvSpPr>
        <p:spPr>
          <a:xfrm>
            <a:off x="2672859" y="3274463"/>
            <a:ext cx="3918763" cy="542017"/>
          </a:xfrm>
          <a:prstGeom prst="rect">
            <a:avLst/>
          </a:prstGeom>
          <a:solidFill>
            <a:srgbClr val="00B0F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4000" dirty="0" err="1">
                <a:solidFill>
                  <a:schemeClr val="bg1"/>
                </a:solidFill>
              </a:rPr>
              <a:t>Kun</a:t>
            </a:r>
            <a:r>
              <a:rPr lang="en-US" altLang="ja-JP" sz="4000" dirty="0">
                <a:solidFill>
                  <a:schemeClr val="bg1"/>
                </a:solidFill>
              </a:rPr>
              <a:t> reading</a:t>
            </a:r>
            <a:endParaRPr lang="ja-JP" altLang="en-US" sz="4000" dirty="0">
              <a:solidFill>
                <a:schemeClr val="bg1"/>
              </a:solidFill>
            </a:endParaRPr>
          </a:p>
        </p:txBody>
      </p:sp>
      <p:pic>
        <p:nvPicPr>
          <p:cNvPr id="20" name="図 19">
            <a:extLst>
              <a:ext uri="{FF2B5EF4-FFF2-40B4-BE49-F238E27FC236}">
                <a16:creationId xmlns:a16="http://schemas.microsoft.com/office/drawing/2014/main" id="{DA7F3582-EEE6-4A5E-B675-EDAC59F101C1}"/>
              </a:ext>
            </a:extLst>
          </p:cNvPr>
          <p:cNvPicPr>
            <a:picLocks noChangeAspect="1"/>
          </p:cNvPicPr>
          <p:nvPr/>
        </p:nvPicPr>
        <p:blipFill>
          <a:blip r:embed="rId2"/>
          <a:stretch>
            <a:fillRect/>
          </a:stretch>
        </p:blipFill>
        <p:spPr>
          <a:xfrm>
            <a:off x="253139" y="1166138"/>
            <a:ext cx="8637722" cy="1341120"/>
          </a:xfrm>
          <a:prstGeom prst="rect">
            <a:avLst/>
          </a:prstGeom>
        </p:spPr>
      </p:pic>
      <p:sp>
        <p:nvSpPr>
          <p:cNvPr id="31" name="テキスト ボックス 30">
            <a:extLst>
              <a:ext uri="{FF2B5EF4-FFF2-40B4-BE49-F238E27FC236}">
                <a16:creationId xmlns:a16="http://schemas.microsoft.com/office/drawing/2014/main" id="{B0734C93-CD42-4728-8A5B-70334BBB989A}"/>
              </a:ext>
            </a:extLst>
          </p:cNvPr>
          <p:cNvSpPr txBox="1"/>
          <p:nvPr/>
        </p:nvSpPr>
        <p:spPr>
          <a:xfrm>
            <a:off x="162560" y="92125"/>
            <a:ext cx="8493760" cy="1015663"/>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UnitsForNumbersAndCounters.pdf</a:t>
            </a:r>
          </a:p>
          <a:p>
            <a:r>
              <a:rPr lang="ja-JP" altLang="en-US" sz="2400" dirty="0">
                <a:latin typeface="MS UI Gothic" panose="020B0600070205080204" pitchFamily="50" charset="-128"/>
                <a:ea typeface="MS UI Gothic" panose="020B0600070205080204" pitchFamily="50" charset="-128"/>
                <a:hlinkClick r:id="rId3"/>
              </a:rPr>
              <a:t>http://aragusuku.online/kanji/UnitsForNumbersAndCounters.pdf</a:t>
            </a:r>
            <a:endParaRPr lang="ja-JP" altLang="en-US" sz="2400" dirty="0">
              <a:latin typeface="MS UI Gothic" panose="020B0600070205080204" pitchFamily="50" charset="-128"/>
              <a:ea typeface="MS UI Gothic" panose="020B0600070205080204" pitchFamily="50" charset="-128"/>
            </a:endParaRPr>
          </a:p>
        </p:txBody>
      </p:sp>
      <p:sp>
        <p:nvSpPr>
          <p:cNvPr id="32" name="コンテンツ プレースホルダー 2">
            <a:extLst>
              <a:ext uri="{FF2B5EF4-FFF2-40B4-BE49-F238E27FC236}">
                <a16:creationId xmlns:a16="http://schemas.microsoft.com/office/drawing/2014/main" id="{6ADD2472-F965-4C26-A3F5-1A01F0AF6E53}"/>
              </a:ext>
            </a:extLst>
          </p:cNvPr>
          <p:cNvSpPr txBox="1">
            <a:spLocks/>
          </p:cNvSpPr>
          <p:nvPr/>
        </p:nvSpPr>
        <p:spPr>
          <a:xfrm>
            <a:off x="4888360" y="5198991"/>
            <a:ext cx="3962528" cy="542017"/>
          </a:xfrm>
          <a:prstGeom prst="rect">
            <a:avLst/>
          </a:prstGeom>
          <a:solidFill>
            <a:srgbClr val="7030A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4000" dirty="0">
                <a:solidFill>
                  <a:schemeClr val="bg1"/>
                </a:solidFill>
              </a:rPr>
              <a:t>Irregular(</a:t>
            </a:r>
            <a:r>
              <a:rPr lang="en-US" altLang="ja-JP" sz="4000" dirty="0" err="1">
                <a:solidFill>
                  <a:schemeClr val="bg1"/>
                </a:solidFill>
              </a:rPr>
              <a:t>On+Kun</a:t>
            </a:r>
            <a:r>
              <a:rPr lang="en-US" altLang="ja-JP" sz="4000" dirty="0">
                <a:solidFill>
                  <a:schemeClr val="bg1"/>
                </a:solidFill>
              </a:rPr>
              <a:t>)</a:t>
            </a:r>
            <a:endParaRPr lang="ja-JP" altLang="en-US" sz="4000" dirty="0">
              <a:solidFill>
                <a:schemeClr val="bg1"/>
              </a:solidFill>
            </a:endParaRPr>
          </a:p>
        </p:txBody>
      </p:sp>
      <p:sp>
        <p:nvSpPr>
          <p:cNvPr id="33" name="吹き出し: 四角形 32">
            <a:extLst>
              <a:ext uri="{FF2B5EF4-FFF2-40B4-BE49-F238E27FC236}">
                <a16:creationId xmlns:a16="http://schemas.microsoft.com/office/drawing/2014/main" id="{CEC81701-AED4-487A-B9DF-206194DD91A7}"/>
              </a:ext>
            </a:extLst>
          </p:cNvPr>
          <p:cNvSpPr/>
          <p:nvPr/>
        </p:nvSpPr>
        <p:spPr>
          <a:xfrm>
            <a:off x="6923373" y="2630858"/>
            <a:ext cx="1820911" cy="1341120"/>
          </a:xfrm>
          <a:prstGeom prst="wedgeRectCallout">
            <a:avLst>
              <a:gd name="adj1" fmla="val -96460"/>
              <a:gd name="adj2" fmla="val -1502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20</a:t>
            </a:r>
            <a:r>
              <a:rPr kumimoji="1" lang="en-US" altLang="ja-JP" sz="2800" baseline="30000" dirty="0">
                <a:solidFill>
                  <a:schemeClr val="tx1"/>
                </a:solidFill>
              </a:rPr>
              <a:t>th</a:t>
            </a:r>
            <a:r>
              <a:rPr kumimoji="1" lang="en-US" altLang="ja-JP" sz="2800" dirty="0">
                <a:solidFill>
                  <a:schemeClr val="tx1"/>
                </a:solidFill>
              </a:rPr>
              <a:t> day</a:t>
            </a:r>
          </a:p>
          <a:p>
            <a:pPr algn="ctr"/>
            <a:r>
              <a:rPr kumimoji="1" lang="ja-JP" altLang="en-US" sz="2800" dirty="0">
                <a:solidFill>
                  <a:schemeClr val="tx1"/>
                </a:solidFill>
              </a:rPr>
              <a:t>二十日</a:t>
            </a:r>
            <a:endParaRPr kumimoji="1" lang="en-US" altLang="ja-JP" sz="2800" dirty="0">
              <a:solidFill>
                <a:schemeClr val="tx1"/>
              </a:solidFill>
            </a:endParaRPr>
          </a:p>
          <a:p>
            <a:pPr algn="ctr"/>
            <a:r>
              <a:rPr kumimoji="1" lang="ja-JP" altLang="en-US" sz="2800" dirty="0">
                <a:solidFill>
                  <a:schemeClr val="tx1"/>
                </a:solidFill>
              </a:rPr>
              <a:t>はつか</a:t>
            </a:r>
          </a:p>
        </p:txBody>
      </p:sp>
      <p:sp>
        <p:nvSpPr>
          <p:cNvPr id="38" name="コンテンツ プレースホルダー 2">
            <a:extLst>
              <a:ext uri="{FF2B5EF4-FFF2-40B4-BE49-F238E27FC236}">
                <a16:creationId xmlns:a16="http://schemas.microsoft.com/office/drawing/2014/main" id="{7295BD15-3EF5-48B7-B0D3-29B1FB2CBFEE}"/>
              </a:ext>
            </a:extLst>
          </p:cNvPr>
          <p:cNvSpPr txBox="1">
            <a:spLocks/>
          </p:cNvSpPr>
          <p:nvPr/>
        </p:nvSpPr>
        <p:spPr>
          <a:xfrm>
            <a:off x="1576619" y="5851116"/>
            <a:ext cx="2397472" cy="8640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60000"/>
              </a:lnSpc>
              <a:buNone/>
            </a:pPr>
            <a:r>
              <a:rPr lang="ja-JP" altLang="en-US" sz="4000" dirty="0"/>
              <a:t>十四日</a:t>
            </a:r>
            <a:endParaRPr lang="en-US" altLang="ja-JP" sz="4000" dirty="0"/>
          </a:p>
          <a:p>
            <a:pPr marL="0" indent="0" algn="ctr">
              <a:lnSpc>
                <a:spcPct val="60000"/>
              </a:lnSpc>
              <a:buNone/>
            </a:pPr>
            <a:r>
              <a:rPr lang="ja-JP" altLang="en-US" sz="2800" dirty="0"/>
              <a:t>じゅうよっか</a:t>
            </a:r>
            <a:endParaRPr lang="en-US" altLang="ja-JP" sz="2800" dirty="0"/>
          </a:p>
        </p:txBody>
      </p:sp>
      <p:sp>
        <p:nvSpPr>
          <p:cNvPr id="40" name="コンテンツ プレースホルダー 2">
            <a:extLst>
              <a:ext uri="{FF2B5EF4-FFF2-40B4-BE49-F238E27FC236}">
                <a16:creationId xmlns:a16="http://schemas.microsoft.com/office/drawing/2014/main" id="{E5601BEC-AEDC-42E7-92BA-A80FE56CCE66}"/>
              </a:ext>
            </a:extLst>
          </p:cNvPr>
          <p:cNvSpPr txBox="1">
            <a:spLocks/>
          </p:cNvSpPr>
          <p:nvPr/>
        </p:nvSpPr>
        <p:spPr>
          <a:xfrm>
            <a:off x="3974091" y="5851116"/>
            <a:ext cx="2773546" cy="8640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60000"/>
              </a:lnSpc>
              <a:buNone/>
            </a:pPr>
            <a:r>
              <a:rPr lang="ja-JP" altLang="en-US" sz="4000" dirty="0"/>
              <a:t>二十四日</a:t>
            </a:r>
            <a:endParaRPr lang="en-US" altLang="ja-JP" sz="4000" dirty="0"/>
          </a:p>
          <a:p>
            <a:pPr marL="0" indent="0" algn="ctr">
              <a:lnSpc>
                <a:spcPct val="60000"/>
              </a:lnSpc>
              <a:buNone/>
            </a:pPr>
            <a:r>
              <a:rPr lang="ja-JP" altLang="en-US" sz="2800" dirty="0"/>
              <a:t>にじゅうよっか</a:t>
            </a:r>
            <a:endParaRPr lang="en-US" altLang="ja-JP" sz="2800" dirty="0"/>
          </a:p>
        </p:txBody>
      </p:sp>
    </p:spTree>
    <p:extLst>
      <p:ext uri="{BB962C8B-B14F-4D97-AF65-F5344CB8AC3E}">
        <p14:creationId xmlns:p14="http://schemas.microsoft.com/office/powerpoint/2010/main" val="2537953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fade">
                                      <p:cBhvr>
                                        <p:cTn id="15" dur="500"/>
                                        <p:tgtEl>
                                          <p:spTgt spid="39"/>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fade">
                                      <p:cBhvr>
                                        <p:cTn id="36" dur="500"/>
                                        <p:tgtEl>
                                          <p:spTgt spid="3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fade">
                                      <p:cBhvr>
                                        <p:cTn id="39" dur="500"/>
                                        <p:tgtEl>
                                          <p:spTgt spid="3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fade">
                                      <p:cBhvr>
                                        <p:cTn id="44" dur="500"/>
                                        <p:tgtEl>
                                          <p:spTgt spid="3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500"/>
                                        <p:tgtEl>
                                          <p:spTgt spid="3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fade">
                                      <p:cBhvr>
                                        <p:cTn id="50"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p:bldP spid="28" grpId="0" animBg="1"/>
      <p:bldP spid="29" grpId="0" animBg="1"/>
      <p:bldP spid="30" grpId="0"/>
      <p:bldP spid="34" grpId="0" animBg="1"/>
      <p:bldP spid="36" grpId="0"/>
      <p:bldP spid="37" grpId="0"/>
      <p:bldP spid="39" grpId="0" animBg="1"/>
      <p:bldP spid="32" grpId="0" animBg="1"/>
      <p:bldP spid="38" grpId="0"/>
      <p:bldP spid="4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6210" t="17485" r="6051" b="17485"/>
          <a:stretch/>
        </p:blipFill>
        <p:spPr bwMode="auto">
          <a:xfrm>
            <a:off x="384870" y="1456729"/>
            <a:ext cx="8777014" cy="53012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右矢印 2"/>
          <p:cNvSpPr/>
          <p:nvPr/>
        </p:nvSpPr>
        <p:spPr>
          <a:xfrm>
            <a:off x="3622472" y="250480"/>
            <a:ext cx="648072" cy="484632"/>
          </a:xfrm>
          <a:prstGeom prst="right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4" name="コンテンツ プレースホルダー 2"/>
          <p:cNvSpPr txBox="1">
            <a:spLocks/>
          </p:cNvSpPr>
          <p:nvPr/>
        </p:nvSpPr>
        <p:spPr>
          <a:xfrm>
            <a:off x="4249336" y="218356"/>
            <a:ext cx="3096344" cy="688515"/>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dirty="0">
                <a:solidFill>
                  <a:schemeClr val="bg1"/>
                </a:solidFill>
                <a:highlight>
                  <a:srgbClr val="FF0000"/>
                </a:highlight>
              </a:rPr>
              <a:t>On reading </a:t>
            </a:r>
            <a:r>
              <a:rPr lang="en-US" altLang="ja-JP" dirty="0"/>
              <a:t>is used</a:t>
            </a:r>
            <a:endParaRPr lang="ja-JP" altLang="en-US" dirty="0"/>
          </a:p>
        </p:txBody>
      </p:sp>
      <p:sp>
        <p:nvSpPr>
          <p:cNvPr id="5" name="コンテンツ プレースホルダー 2"/>
          <p:cNvSpPr txBox="1">
            <a:spLocks/>
          </p:cNvSpPr>
          <p:nvPr/>
        </p:nvSpPr>
        <p:spPr>
          <a:xfrm>
            <a:off x="1182696" y="108248"/>
            <a:ext cx="2706600" cy="8640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4000" dirty="0"/>
              <a:t>11</a:t>
            </a:r>
            <a:r>
              <a:rPr lang="en-US" altLang="ja-JP" sz="4000" baseline="30000" dirty="0"/>
              <a:t>th</a:t>
            </a:r>
            <a:r>
              <a:rPr lang="en-US" altLang="ja-JP" sz="4000" dirty="0"/>
              <a:t> to 31</a:t>
            </a:r>
            <a:r>
              <a:rPr lang="en-US" altLang="ja-JP" sz="4000" baseline="30000" dirty="0"/>
              <a:t>st</a:t>
            </a:r>
            <a:endParaRPr lang="en-US" altLang="ja-JP" sz="4000" dirty="0"/>
          </a:p>
        </p:txBody>
      </p:sp>
      <p:sp>
        <p:nvSpPr>
          <p:cNvPr id="8" name="コンテンツ プレースホルダー 2"/>
          <p:cNvSpPr txBox="1">
            <a:spLocks/>
          </p:cNvSpPr>
          <p:nvPr/>
        </p:nvSpPr>
        <p:spPr>
          <a:xfrm>
            <a:off x="2917189" y="1120491"/>
            <a:ext cx="2058637" cy="64562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4000" dirty="0"/>
              <a:t>14</a:t>
            </a:r>
            <a:r>
              <a:rPr lang="en-US" altLang="ja-JP" sz="4000" baseline="30000" dirty="0"/>
              <a:t>th</a:t>
            </a:r>
            <a:r>
              <a:rPr lang="en-US" altLang="ja-JP" sz="4000" dirty="0"/>
              <a:t>,24</a:t>
            </a:r>
            <a:r>
              <a:rPr lang="en-US" altLang="ja-JP" sz="4000" baseline="30000" dirty="0"/>
              <a:t>th</a:t>
            </a:r>
            <a:endParaRPr lang="en-US" altLang="ja-JP" sz="4000" dirty="0"/>
          </a:p>
        </p:txBody>
      </p:sp>
      <p:sp>
        <p:nvSpPr>
          <p:cNvPr id="9" name="コンテンツ プレースホルダー 2"/>
          <p:cNvSpPr txBox="1">
            <a:spLocks/>
          </p:cNvSpPr>
          <p:nvPr/>
        </p:nvSpPr>
        <p:spPr>
          <a:xfrm>
            <a:off x="3921881" y="3727673"/>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0" name="コンテンツ プレースホルダー 2"/>
          <p:cNvSpPr txBox="1">
            <a:spLocks/>
          </p:cNvSpPr>
          <p:nvPr/>
        </p:nvSpPr>
        <p:spPr>
          <a:xfrm>
            <a:off x="5141168" y="3727673"/>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1" name="コンテンツ プレースホルダー 2"/>
          <p:cNvSpPr txBox="1">
            <a:spLocks/>
          </p:cNvSpPr>
          <p:nvPr/>
        </p:nvSpPr>
        <p:spPr>
          <a:xfrm>
            <a:off x="6338292" y="3710781"/>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2" name="コンテンツ プレースホルダー 2"/>
          <p:cNvSpPr txBox="1">
            <a:spLocks/>
          </p:cNvSpPr>
          <p:nvPr/>
        </p:nvSpPr>
        <p:spPr>
          <a:xfrm>
            <a:off x="7345680" y="3664615"/>
            <a:ext cx="1273026" cy="461665"/>
          </a:xfrm>
          <a:prstGeom prst="rect">
            <a:avLst/>
          </a:prstGeom>
          <a:solidFill>
            <a:srgbClr val="7030A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Irregular</a:t>
            </a:r>
            <a:endParaRPr lang="ja-JP" altLang="en-US" sz="2400" dirty="0">
              <a:solidFill>
                <a:schemeClr val="bg1"/>
              </a:solidFill>
            </a:endParaRPr>
          </a:p>
        </p:txBody>
      </p:sp>
      <p:sp>
        <p:nvSpPr>
          <p:cNvPr id="13" name="コンテンツ プレースホルダー 2"/>
          <p:cNvSpPr txBox="1">
            <a:spLocks/>
          </p:cNvSpPr>
          <p:nvPr/>
        </p:nvSpPr>
        <p:spPr>
          <a:xfrm>
            <a:off x="351552" y="4557886"/>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4" name="コンテンツ プレースホルダー 2"/>
          <p:cNvSpPr txBox="1">
            <a:spLocks/>
          </p:cNvSpPr>
          <p:nvPr/>
        </p:nvSpPr>
        <p:spPr>
          <a:xfrm>
            <a:off x="1589889" y="4557886"/>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5" name="コンテンツ プレースホルダー 2"/>
          <p:cNvSpPr txBox="1">
            <a:spLocks/>
          </p:cNvSpPr>
          <p:nvPr/>
        </p:nvSpPr>
        <p:spPr>
          <a:xfrm>
            <a:off x="2806063" y="4540994"/>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6" name="コンテンツ プレースホルダー 2"/>
          <p:cNvSpPr txBox="1">
            <a:spLocks/>
          </p:cNvSpPr>
          <p:nvPr/>
        </p:nvSpPr>
        <p:spPr>
          <a:xfrm>
            <a:off x="3946508" y="4557886"/>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7" name="コンテンツ プレースホルダー 2"/>
          <p:cNvSpPr txBox="1">
            <a:spLocks/>
          </p:cNvSpPr>
          <p:nvPr/>
        </p:nvSpPr>
        <p:spPr>
          <a:xfrm>
            <a:off x="5146745" y="4557886"/>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19" name="コンテンツ プレースホルダー 2"/>
          <p:cNvSpPr txBox="1">
            <a:spLocks/>
          </p:cNvSpPr>
          <p:nvPr/>
        </p:nvSpPr>
        <p:spPr>
          <a:xfrm>
            <a:off x="5939304" y="4534725"/>
            <a:ext cx="1699746" cy="475024"/>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err="1">
                <a:solidFill>
                  <a:schemeClr val="bg1"/>
                </a:solidFill>
              </a:rPr>
              <a:t>Kun</a:t>
            </a:r>
            <a:r>
              <a:rPr lang="en-US" altLang="ja-JP" sz="2400" dirty="0">
                <a:solidFill>
                  <a:schemeClr val="bg1"/>
                </a:solidFill>
              </a:rPr>
              <a:t> reading</a:t>
            </a:r>
            <a:endParaRPr lang="ja-JP" altLang="en-US" sz="2400" dirty="0">
              <a:solidFill>
                <a:schemeClr val="bg1"/>
              </a:solidFill>
            </a:endParaRPr>
          </a:p>
        </p:txBody>
      </p:sp>
      <p:sp>
        <p:nvSpPr>
          <p:cNvPr id="20" name="コンテンツ プレースホルダー 2"/>
          <p:cNvSpPr txBox="1">
            <a:spLocks/>
          </p:cNvSpPr>
          <p:nvPr/>
        </p:nvSpPr>
        <p:spPr>
          <a:xfrm>
            <a:off x="7666330" y="4557886"/>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1" name="コンテンツ プレースホルダー 2"/>
          <p:cNvSpPr txBox="1">
            <a:spLocks/>
          </p:cNvSpPr>
          <p:nvPr/>
        </p:nvSpPr>
        <p:spPr>
          <a:xfrm>
            <a:off x="313074" y="5421982"/>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2" name="コンテンツ プレースホルダー 2"/>
          <p:cNvSpPr txBox="1">
            <a:spLocks/>
          </p:cNvSpPr>
          <p:nvPr/>
        </p:nvSpPr>
        <p:spPr>
          <a:xfrm>
            <a:off x="1513311" y="5421982"/>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3" name="コンテンツ プレースホルダー 2"/>
          <p:cNvSpPr txBox="1">
            <a:spLocks/>
          </p:cNvSpPr>
          <p:nvPr/>
        </p:nvSpPr>
        <p:spPr>
          <a:xfrm>
            <a:off x="2515505" y="5421982"/>
            <a:ext cx="1273026" cy="461665"/>
          </a:xfrm>
          <a:prstGeom prst="rect">
            <a:avLst/>
          </a:prstGeom>
          <a:solidFill>
            <a:srgbClr val="7030A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Irregular</a:t>
            </a:r>
            <a:endParaRPr lang="ja-JP" altLang="en-US" sz="2400" dirty="0">
              <a:solidFill>
                <a:schemeClr val="bg1"/>
              </a:solidFill>
            </a:endParaRPr>
          </a:p>
        </p:txBody>
      </p:sp>
      <p:sp>
        <p:nvSpPr>
          <p:cNvPr id="24" name="コンテンツ プレースホルダー 2"/>
          <p:cNvSpPr txBox="1">
            <a:spLocks/>
          </p:cNvSpPr>
          <p:nvPr/>
        </p:nvSpPr>
        <p:spPr>
          <a:xfrm>
            <a:off x="3918974" y="5427191"/>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5" name="コンテンツ プレースホルダー 2"/>
          <p:cNvSpPr txBox="1">
            <a:spLocks/>
          </p:cNvSpPr>
          <p:nvPr/>
        </p:nvSpPr>
        <p:spPr>
          <a:xfrm>
            <a:off x="5119211" y="5427191"/>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6" name="コンテンツ プレースホルダー 2"/>
          <p:cNvSpPr txBox="1">
            <a:spLocks/>
          </p:cNvSpPr>
          <p:nvPr/>
        </p:nvSpPr>
        <p:spPr>
          <a:xfrm>
            <a:off x="6373485" y="5410299"/>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7" name="コンテンツ プレースホルダー 2"/>
          <p:cNvSpPr txBox="1">
            <a:spLocks/>
          </p:cNvSpPr>
          <p:nvPr/>
        </p:nvSpPr>
        <p:spPr>
          <a:xfrm>
            <a:off x="7590130" y="5427191"/>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8" name="コンテンツ プレースホルダー 2"/>
          <p:cNvSpPr txBox="1">
            <a:spLocks/>
          </p:cNvSpPr>
          <p:nvPr/>
        </p:nvSpPr>
        <p:spPr>
          <a:xfrm>
            <a:off x="313074" y="6277595"/>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29" name="コンテンツ プレースホルダー 2"/>
          <p:cNvSpPr txBox="1">
            <a:spLocks/>
          </p:cNvSpPr>
          <p:nvPr/>
        </p:nvSpPr>
        <p:spPr>
          <a:xfrm>
            <a:off x="1510669" y="6294487"/>
            <a:ext cx="784126"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a:t>
            </a:r>
            <a:endParaRPr lang="ja-JP" altLang="en-US" sz="2400" dirty="0">
              <a:solidFill>
                <a:schemeClr val="bg1"/>
              </a:solidFill>
            </a:endParaRPr>
          </a:p>
        </p:txBody>
      </p:sp>
      <p:sp>
        <p:nvSpPr>
          <p:cNvPr id="30" name="コンテンツ プレースホルダー 2">
            <a:extLst>
              <a:ext uri="{FF2B5EF4-FFF2-40B4-BE49-F238E27FC236}">
                <a16:creationId xmlns:a16="http://schemas.microsoft.com/office/drawing/2014/main" id="{6DBD31D4-081E-4544-9EC5-CAB2A4C4FDCB}"/>
              </a:ext>
            </a:extLst>
          </p:cNvPr>
          <p:cNvSpPr txBox="1">
            <a:spLocks/>
          </p:cNvSpPr>
          <p:nvPr/>
        </p:nvSpPr>
        <p:spPr>
          <a:xfrm>
            <a:off x="4882366" y="1135475"/>
            <a:ext cx="3918763" cy="542017"/>
          </a:xfrm>
          <a:prstGeom prst="rect">
            <a:avLst/>
          </a:prstGeom>
          <a:solidFill>
            <a:srgbClr val="7030A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4000" dirty="0">
                <a:solidFill>
                  <a:schemeClr val="bg1"/>
                </a:solidFill>
              </a:rPr>
              <a:t>Irregular(</a:t>
            </a:r>
            <a:r>
              <a:rPr lang="en-US" altLang="ja-JP" sz="4000" dirty="0" err="1">
                <a:solidFill>
                  <a:schemeClr val="bg1"/>
                </a:solidFill>
              </a:rPr>
              <a:t>On+Kun</a:t>
            </a:r>
            <a:r>
              <a:rPr lang="en-US" altLang="ja-JP" sz="4000" dirty="0">
                <a:solidFill>
                  <a:schemeClr val="bg1"/>
                </a:solidFill>
              </a:rPr>
              <a:t>)</a:t>
            </a:r>
            <a:endParaRPr lang="ja-JP" altLang="en-US" sz="4000" dirty="0">
              <a:solidFill>
                <a:schemeClr val="bg1"/>
              </a:solidFill>
            </a:endParaRPr>
          </a:p>
        </p:txBody>
      </p:sp>
      <p:sp>
        <p:nvSpPr>
          <p:cNvPr id="31" name="コンテンツ プレースホルダー 2">
            <a:extLst>
              <a:ext uri="{FF2B5EF4-FFF2-40B4-BE49-F238E27FC236}">
                <a16:creationId xmlns:a16="http://schemas.microsoft.com/office/drawing/2014/main" id="{854B7545-4900-4A4B-86F5-AAC93149CC9C}"/>
              </a:ext>
            </a:extLst>
          </p:cNvPr>
          <p:cNvSpPr txBox="1">
            <a:spLocks/>
          </p:cNvSpPr>
          <p:nvPr/>
        </p:nvSpPr>
        <p:spPr>
          <a:xfrm>
            <a:off x="343640" y="2838177"/>
            <a:ext cx="8275065" cy="461665"/>
          </a:xfrm>
          <a:prstGeom prst="rect">
            <a:avLst/>
          </a:prstGeom>
          <a:solidFill>
            <a:srgbClr val="00B0F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err="1">
                <a:solidFill>
                  <a:schemeClr val="bg1"/>
                </a:solidFill>
              </a:rPr>
              <a:t>Kun</a:t>
            </a:r>
            <a:r>
              <a:rPr lang="en-US" altLang="ja-JP" sz="2400" dirty="0">
                <a:solidFill>
                  <a:schemeClr val="bg1"/>
                </a:solidFill>
              </a:rPr>
              <a:t> reading</a:t>
            </a:r>
            <a:endParaRPr lang="ja-JP" altLang="en-US" sz="2400" dirty="0">
              <a:solidFill>
                <a:schemeClr val="bg1"/>
              </a:solidFill>
            </a:endParaRPr>
          </a:p>
        </p:txBody>
      </p:sp>
      <p:sp>
        <p:nvSpPr>
          <p:cNvPr id="32" name="コンテンツ プレースホルダー 2">
            <a:extLst>
              <a:ext uri="{FF2B5EF4-FFF2-40B4-BE49-F238E27FC236}">
                <a16:creationId xmlns:a16="http://schemas.microsoft.com/office/drawing/2014/main" id="{82D96D83-438D-4196-82D3-E63D4B624D47}"/>
              </a:ext>
            </a:extLst>
          </p:cNvPr>
          <p:cNvSpPr txBox="1">
            <a:spLocks/>
          </p:cNvSpPr>
          <p:nvPr/>
        </p:nvSpPr>
        <p:spPr>
          <a:xfrm>
            <a:off x="313074" y="3695999"/>
            <a:ext cx="3271245" cy="461665"/>
          </a:xfrm>
          <a:prstGeom prst="rect">
            <a:avLst/>
          </a:prstGeom>
          <a:solidFill>
            <a:srgbClr val="00B0F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err="1">
                <a:solidFill>
                  <a:schemeClr val="bg1"/>
                </a:solidFill>
              </a:rPr>
              <a:t>Kun</a:t>
            </a:r>
            <a:r>
              <a:rPr lang="en-US" altLang="ja-JP" sz="2400" dirty="0">
                <a:solidFill>
                  <a:schemeClr val="bg1"/>
                </a:solidFill>
              </a:rPr>
              <a:t> reading</a:t>
            </a:r>
            <a:endParaRPr lang="ja-JP" altLang="en-US" sz="2400" dirty="0">
              <a:solidFill>
                <a:schemeClr val="bg1"/>
              </a:solidFill>
            </a:endParaRPr>
          </a:p>
        </p:txBody>
      </p:sp>
      <p:sp>
        <p:nvSpPr>
          <p:cNvPr id="33" name="右矢印 33">
            <a:extLst>
              <a:ext uri="{FF2B5EF4-FFF2-40B4-BE49-F238E27FC236}">
                <a16:creationId xmlns:a16="http://schemas.microsoft.com/office/drawing/2014/main" id="{56E075AD-1777-4A6B-BEB7-D4FA9E3198B3}"/>
              </a:ext>
            </a:extLst>
          </p:cNvPr>
          <p:cNvSpPr/>
          <p:nvPr/>
        </p:nvSpPr>
        <p:spPr>
          <a:xfrm rot="3693595">
            <a:off x="2585193" y="782587"/>
            <a:ext cx="605427" cy="484632"/>
          </a:xfrm>
          <a:prstGeom prst="rightArrow">
            <a:avLst/>
          </a:prstGeom>
          <a:solidFill>
            <a:srgbClr val="7030A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54484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fade">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fade">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500"/>
                                        <p:tgtEl>
                                          <p:spTgt spid="2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fade">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fade">
                                      <p:cBhvr>
                                        <p:cTn id="87" dur="500"/>
                                        <p:tgtEl>
                                          <p:spTgt spid="23"/>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fade">
                                      <p:cBhvr>
                                        <p:cTn id="92" dur="500"/>
                                        <p:tgtEl>
                                          <p:spTgt spid="24"/>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fade">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fade">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fade">
                                      <p:cBhvr>
                                        <p:cTn id="112" dur="500"/>
                                        <p:tgtEl>
                                          <p:spTgt spid="28"/>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9"/>
                                        </p:tgtEl>
                                        <p:attrNameLst>
                                          <p:attrName>style.visibility</p:attrName>
                                        </p:attrNameLst>
                                      </p:cBhvr>
                                      <p:to>
                                        <p:strVal val="visible"/>
                                      </p:to>
                                    </p:set>
                                    <p:animEffect transition="in" filter="fade">
                                      <p:cBhvr>
                                        <p:cTn id="117" dur="500"/>
                                        <p:tgtEl>
                                          <p:spTgt spid="29"/>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30"/>
                                        </p:tgtEl>
                                        <p:attrNameLst>
                                          <p:attrName>style.visibility</p:attrName>
                                        </p:attrNameLst>
                                      </p:cBhvr>
                                      <p:to>
                                        <p:strVal val="visible"/>
                                      </p:to>
                                    </p:set>
                                    <p:animEffect transition="in" filter="fade">
                                      <p:cBhvr>
                                        <p:cTn id="122" dur="500"/>
                                        <p:tgtEl>
                                          <p:spTgt spid="30"/>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31"/>
                                        </p:tgtEl>
                                        <p:attrNameLst>
                                          <p:attrName>style.visibility</p:attrName>
                                        </p:attrNameLst>
                                      </p:cBhvr>
                                      <p:to>
                                        <p:strVal val="visible"/>
                                      </p:to>
                                    </p:set>
                                    <p:animEffect transition="in" filter="fade">
                                      <p:cBhvr>
                                        <p:cTn id="127" dur="500"/>
                                        <p:tgtEl>
                                          <p:spTgt spid="31"/>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32"/>
                                        </p:tgtEl>
                                        <p:attrNameLst>
                                          <p:attrName>style.visibility</p:attrName>
                                        </p:attrNameLst>
                                      </p:cBhvr>
                                      <p:to>
                                        <p:strVal val="visible"/>
                                      </p:to>
                                    </p:set>
                                    <p:animEffect transition="in" filter="fade">
                                      <p:cBhvr>
                                        <p:cTn id="132" dur="500"/>
                                        <p:tgtEl>
                                          <p:spTgt spid="32"/>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33"/>
                                        </p:tgtEl>
                                        <p:attrNameLst>
                                          <p:attrName>style.visibility</p:attrName>
                                        </p:attrNameLst>
                                      </p:cBhvr>
                                      <p:to>
                                        <p:strVal val="visible"/>
                                      </p:to>
                                    </p:set>
                                    <p:animEffect transition="in" filter="fade">
                                      <p:cBhvr>
                                        <p:cTn id="13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8" grpId="0"/>
      <p:bldP spid="9" grpId="0" animBg="1"/>
      <p:bldP spid="10" grpId="0" animBg="1"/>
      <p:bldP spid="11" grpId="0" animBg="1"/>
      <p:bldP spid="12" grpId="0" animBg="1"/>
      <p:bldP spid="13" grpId="0" animBg="1"/>
      <p:bldP spid="14" grpId="0" animBg="1"/>
      <p:bldP spid="15" grpId="0" animBg="1"/>
      <p:bldP spid="16" grpId="0" animBg="1"/>
      <p:bldP spid="17"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8">
            <a:extLst>
              <a:ext uri="{FF2B5EF4-FFF2-40B4-BE49-F238E27FC236}">
                <a16:creationId xmlns:a16="http://schemas.microsoft.com/office/drawing/2014/main" id="{067C2CE0-0591-47D2-9AFB-B6EE9BAA84C7}"/>
              </a:ext>
            </a:extLst>
          </p:cNvPr>
          <p:cNvGraphicFramePr>
            <a:graphicFrameLocks noGrp="1"/>
          </p:cNvGraphicFramePr>
          <p:nvPr>
            <p:extLst>
              <p:ext uri="{D42A27DB-BD31-4B8C-83A1-F6EECF244321}">
                <p14:modId xmlns:p14="http://schemas.microsoft.com/office/powerpoint/2010/main" val="3478810382"/>
              </p:ext>
            </p:extLst>
          </p:nvPr>
        </p:nvGraphicFramePr>
        <p:xfrm>
          <a:off x="285750" y="577850"/>
          <a:ext cx="4039105" cy="5181600"/>
        </p:xfrm>
        <a:graphic>
          <a:graphicData uri="http://schemas.openxmlformats.org/drawingml/2006/table">
            <a:tbl>
              <a:tblPr firstRow="1" bandRow="1">
                <a:tableStyleId>{5940675A-B579-460E-94D1-54222C63F5DA}</a:tableStyleId>
              </a:tblPr>
              <a:tblGrid>
                <a:gridCol w="1420876">
                  <a:extLst>
                    <a:ext uri="{9D8B030D-6E8A-4147-A177-3AD203B41FA5}">
                      <a16:colId xmlns:a16="http://schemas.microsoft.com/office/drawing/2014/main" val="1821727189"/>
                    </a:ext>
                  </a:extLst>
                </a:gridCol>
                <a:gridCol w="975043">
                  <a:extLst>
                    <a:ext uri="{9D8B030D-6E8A-4147-A177-3AD203B41FA5}">
                      <a16:colId xmlns:a16="http://schemas.microsoft.com/office/drawing/2014/main" val="3650415251"/>
                    </a:ext>
                  </a:extLst>
                </a:gridCol>
                <a:gridCol w="1643186">
                  <a:extLst>
                    <a:ext uri="{9D8B030D-6E8A-4147-A177-3AD203B41FA5}">
                      <a16:colId xmlns:a16="http://schemas.microsoft.com/office/drawing/2014/main" val="2063036632"/>
                    </a:ext>
                  </a:extLst>
                </a:gridCol>
              </a:tblGrid>
              <a:tr h="370840">
                <a:tc>
                  <a:txBody>
                    <a:bodyPr/>
                    <a:lstStyle/>
                    <a:p>
                      <a:r>
                        <a:rPr kumimoji="1" lang="en-US" altLang="ja-JP" sz="2800" dirty="0"/>
                        <a:t>1</a:t>
                      </a:r>
                      <a:r>
                        <a:rPr kumimoji="1" lang="en-US" altLang="ja-JP" sz="2800" baseline="30000" dirty="0"/>
                        <a:t>st</a:t>
                      </a:r>
                      <a:r>
                        <a:rPr kumimoji="1" lang="en-US" altLang="ja-JP" sz="2800" dirty="0"/>
                        <a:t> day</a:t>
                      </a:r>
                      <a:endParaRPr kumimoji="1" lang="ja-JP" altLang="en-US" sz="2800" dirty="0"/>
                    </a:p>
                  </a:txBody>
                  <a:tcPr/>
                </a:tc>
                <a:tc>
                  <a:txBody>
                    <a:bodyPr/>
                    <a:lstStyle/>
                    <a:p>
                      <a:r>
                        <a:rPr kumimoji="1" lang="ja-JP" altLang="en-US" sz="2800" dirty="0"/>
                        <a:t>一日</a:t>
                      </a:r>
                    </a:p>
                  </a:txBody>
                  <a:tcPr/>
                </a:tc>
                <a:tc>
                  <a:txBody>
                    <a:bodyPr/>
                    <a:lstStyle/>
                    <a:p>
                      <a:r>
                        <a:rPr kumimoji="1" lang="ja-JP" altLang="en-US" sz="2800" dirty="0"/>
                        <a:t>ついたち</a:t>
                      </a:r>
                    </a:p>
                  </a:txBody>
                  <a:tcPr/>
                </a:tc>
                <a:extLst>
                  <a:ext uri="{0D108BD9-81ED-4DB2-BD59-A6C34878D82A}">
                    <a16:rowId xmlns:a16="http://schemas.microsoft.com/office/drawing/2014/main" val="2247227165"/>
                  </a:ext>
                </a:extLst>
              </a:tr>
              <a:tr h="370840">
                <a:tc>
                  <a:txBody>
                    <a:bodyPr/>
                    <a:lstStyle/>
                    <a:p>
                      <a:r>
                        <a:rPr kumimoji="1" lang="en-US" altLang="ja-JP" sz="2800" dirty="0"/>
                        <a:t>2</a:t>
                      </a:r>
                      <a:r>
                        <a:rPr kumimoji="1" lang="en-US" altLang="ja-JP" sz="2800" baseline="30000" dirty="0"/>
                        <a:t>nd</a:t>
                      </a:r>
                      <a:r>
                        <a:rPr kumimoji="1" lang="en-US" altLang="ja-JP" sz="2800" dirty="0"/>
                        <a:t> day</a:t>
                      </a:r>
                      <a:endParaRPr kumimoji="1" lang="ja-JP" altLang="en-US" sz="2800" dirty="0"/>
                    </a:p>
                  </a:txBody>
                  <a:tcPr/>
                </a:tc>
                <a:tc>
                  <a:txBody>
                    <a:bodyPr/>
                    <a:lstStyle/>
                    <a:p>
                      <a:r>
                        <a:rPr kumimoji="1" lang="ja-JP" altLang="en-US" sz="2800" dirty="0"/>
                        <a:t>二日</a:t>
                      </a:r>
                    </a:p>
                  </a:txBody>
                  <a:tcPr/>
                </a:tc>
                <a:tc>
                  <a:txBody>
                    <a:bodyPr/>
                    <a:lstStyle/>
                    <a:p>
                      <a:r>
                        <a:rPr kumimoji="1" lang="ja-JP" altLang="en-US" sz="2800" dirty="0"/>
                        <a:t>ふつか</a:t>
                      </a:r>
                    </a:p>
                  </a:txBody>
                  <a:tcPr/>
                </a:tc>
                <a:extLst>
                  <a:ext uri="{0D108BD9-81ED-4DB2-BD59-A6C34878D82A}">
                    <a16:rowId xmlns:a16="http://schemas.microsoft.com/office/drawing/2014/main" val="3883391301"/>
                  </a:ext>
                </a:extLst>
              </a:tr>
              <a:tr h="370840">
                <a:tc>
                  <a:txBody>
                    <a:bodyPr/>
                    <a:lstStyle/>
                    <a:p>
                      <a:r>
                        <a:rPr kumimoji="1" lang="en-US" altLang="ja-JP" sz="2800" dirty="0"/>
                        <a:t>3</a:t>
                      </a:r>
                      <a:r>
                        <a:rPr kumimoji="1" lang="en-US" altLang="ja-JP" sz="2800" baseline="30000" dirty="0"/>
                        <a:t>rd</a:t>
                      </a:r>
                      <a:r>
                        <a:rPr kumimoji="1" lang="en-US" altLang="ja-JP" sz="2800" dirty="0"/>
                        <a:t> day</a:t>
                      </a:r>
                      <a:endParaRPr kumimoji="1" lang="ja-JP" altLang="en-US" sz="2800" dirty="0"/>
                    </a:p>
                  </a:txBody>
                  <a:tcPr/>
                </a:tc>
                <a:tc>
                  <a:txBody>
                    <a:bodyPr/>
                    <a:lstStyle/>
                    <a:p>
                      <a:r>
                        <a:rPr kumimoji="1" lang="ja-JP" altLang="en-US" sz="2800" dirty="0"/>
                        <a:t>三日</a:t>
                      </a:r>
                    </a:p>
                  </a:txBody>
                  <a:tcPr/>
                </a:tc>
                <a:tc>
                  <a:txBody>
                    <a:bodyPr/>
                    <a:lstStyle/>
                    <a:p>
                      <a:r>
                        <a:rPr kumimoji="1" lang="ja-JP" altLang="en-US" sz="2800" dirty="0"/>
                        <a:t>みっか</a:t>
                      </a:r>
                    </a:p>
                  </a:txBody>
                  <a:tcPr/>
                </a:tc>
                <a:extLst>
                  <a:ext uri="{0D108BD9-81ED-4DB2-BD59-A6C34878D82A}">
                    <a16:rowId xmlns:a16="http://schemas.microsoft.com/office/drawing/2014/main" val="2620688057"/>
                  </a:ext>
                </a:extLst>
              </a:tr>
              <a:tr h="370840">
                <a:tc>
                  <a:txBody>
                    <a:bodyPr/>
                    <a:lstStyle/>
                    <a:p>
                      <a:r>
                        <a:rPr kumimoji="1" lang="en-US" altLang="ja-JP" sz="2800" dirty="0"/>
                        <a:t>4</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四日</a:t>
                      </a:r>
                    </a:p>
                  </a:txBody>
                  <a:tcPr/>
                </a:tc>
                <a:tc>
                  <a:txBody>
                    <a:bodyPr/>
                    <a:lstStyle/>
                    <a:p>
                      <a:r>
                        <a:rPr kumimoji="1" lang="ja-JP" altLang="en-US" sz="2800" dirty="0"/>
                        <a:t>よっか</a:t>
                      </a:r>
                    </a:p>
                  </a:txBody>
                  <a:tcPr/>
                </a:tc>
                <a:extLst>
                  <a:ext uri="{0D108BD9-81ED-4DB2-BD59-A6C34878D82A}">
                    <a16:rowId xmlns:a16="http://schemas.microsoft.com/office/drawing/2014/main" val="2673200700"/>
                  </a:ext>
                </a:extLst>
              </a:tr>
              <a:tr h="370840">
                <a:tc>
                  <a:txBody>
                    <a:bodyPr/>
                    <a:lstStyle/>
                    <a:p>
                      <a:r>
                        <a:rPr kumimoji="1" lang="en-US" altLang="ja-JP" sz="2800" dirty="0"/>
                        <a:t>5</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五日</a:t>
                      </a:r>
                    </a:p>
                  </a:txBody>
                  <a:tcPr/>
                </a:tc>
                <a:tc>
                  <a:txBody>
                    <a:bodyPr/>
                    <a:lstStyle/>
                    <a:p>
                      <a:r>
                        <a:rPr kumimoji="1" lang="ja-JP" altLang="en-US" sz="2800" dirty="0"/>
                        <a:t>いつか</a:t>
                      </a:r>
                    </a:p>
                  </a:txBody>
                  <a:tcPr/>
                </a:tc>
                <a:extLst>
                  <a:ext uri="{0D108BD9-81ED-4DB2-BD59-A6C34878D82A}">
                    <a16:rowId xmlns:a16="http://schemas.microsoft.com/office/drawing/2014/main" val="1026659955"/>
                  </a:ext>
                </a:extLst>
              </a:tr>
              <a:tr h="370840">
                <a:tc>
                  <a:txBody>
                    <a:bodyPr/>
                    <a:lstStyle/>
                    <a:p>
                      <a:r>
                        <a:rPr kumimoji="1" lang="en-US" altLang="ja-JP" sz="2800" dirty="0"/>
                        <a:t>6</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六日</a:t>
                      </a:r>
                    </a:p>
                  </a:txBody>
                  <a:tcPr/>
                </a:tc>
                <a:tc>
                  <a:txBody>
                    <a:bodyPr/>
                    <a:lstStyle/>
                    <a:p>
                      <a:r>
                        <a:rPr kumimoji="1" lang="ja-JP" altLang="en-US" sz="2800" dirty="0"/>
                        <a:t>むいか</a:t>
                      </a:r>
                    </a:p>
                  </a:txBody>
                  <a:tcPr/>
                </a:tc>
                <a:extLst>
                  <a:ext uri="{0D108BD9-81ED-4DB2-BD59-A6C34878D82A}">
                    <a16:rowId xmlns:a16="http://schemas.microsoft.com/office/drawing/2014/main" val="3966284411"/>
                  </a:ext>
                </a:extLst>
              </a:tr>
              <a:tr h="370840">
                <a:tc>
                  <a:txBody>
                    <a:bodyPr/>
                    <a:lstStyle/>
                    <a:p>
                      <a:r>
                        <a:rPr kumimoji="1" lang="en-US" altLang="ja-JP" sz="2800" dirty="0"/>
                        <a:t>7</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七日</a:t>
                      </a:r>
                    </a:p>
                  </a:txBody>
                  <a:tcPr/>
                </a:tc>
                <a:tc>
                  <a:txBody>
                    <a:bodyPr/>
                    <a:lstStyle/>
                    <a:p>
                      <a:r>
                        <a:rPr kumimoji="1" lang="ja-JP" altLang="en-US" sz="2800" dirty="0"/>
                        <a:t>なのか</a:t>
                      </a:r>
                    </a:p>
                  </a:txBody>
                  <a:tcPr/>
                </a:tc>
                <a:extLst>
                  <a:ext uri="{0D108BD9-81ED-4DB2-BD59-A6C34878D82A}">
                    <a16:rowId xmlns:a16="http://schemas.microsoft.com/office/drawing/2014/main" val="3328108713"/>
                  </a:ext>
                </a:extLst>
              </a:tr>
              <a:tr h="370840">
                <a:tc>
                  <a:txBody>
                    <a:bodyPr/>
                    <a:lstStyle/>
                    <a:p>
                      <a:r>
                        <a:rPr kumimoji="1" lang="en-US" altLang="ja-JP" sz="2800" dirty="0"/>
                        <a:t>8</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八日</a:t>
                      </a:r>
                    </a:p>
                  </a:txBody>
                  <a:tcPr/>
                </a:tc>
                <a:tc>
                  <a:txBody>
                    <a:bodyPr/>
                    <a:lstStyle/>
                    <a:p>
                      <a:r>
                        <a:rPr kumimoji="1" lang="ja-JP" altLang="en-US" sz="2800" dirty="0"/>
                        <a:t>ようか</a:t>
                      </a:r>
                    </a:p>
                  </a:txBody>
                  <a:tcPr/>
                </a:tc>
                <a:extLst>
                  <a:ext uri="{0D108BD9-81ED-4DB2-BD59-A6C34878D82A}">
                    <a16:rowId xmlns:a16="http://schemas.microsoft.com/office/drawing/2014/main" val="4269141439"/>
                  </a:ext>
                </a:extLst>
              </a:tr>
              <a:tr h="370840">
                <a:tc>
                  <a:txBody>
                    <a:bodyPr/>
                    <a:lstStyle/>
                    <a:p>
                      <a:r>
                        <a:rPr kumimoji="1" lang="en-US" altLang="ja-JP" sz="2800" dirty="0"/>
                        <a:t>9</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九日</a:t>
                      </a:r>
                    </a:p>
                  </a:txBody>
                  <a:tcPr/>
                </a:tc>
                <a:tc>
                  <a:txBody>
                    <a:bodyPr/>
                    <a:lstStyle/>
                    <a:p>
                      <a:r>
                        <a:rPr kumimoji="1" lang="ja-JP" altLang="en-US" sz="2800" dirty="0"/>
                        <a:t>ここのか</a:t>
                      </a:r>
                    </a:p>
                  </a:txBody>
                  <a:tcPr/>
                </a:tc>
                <a:extLst>
                  <a:ext uri="{0D108BD9-81ED-4DB2-BD59-A6C34878D82A}">
                    <a16:rowId xmlns:a16="http://schemas.microsoft.com/office/drawing/2014/main" val="3781481612"/>
                  </a:ext>
                </a:extLst>
              </a:tr>
              <a:tr h="370840">
                <a:tc>
                  <a:txBody>
                    <a:bodyPr/>
                    <a:lstStyle/>
                    <a:p>
                      <a:r>
                        <a:rPr kumimoji="1" lang="en-US" altLang="ja-JP" sz="2800" dirty="0"/>
                        <a:t>10</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十日</a:t>
                      </a:r>
                    </a:p>
                  </a:txBody>
                  <a:tcPr/>
                </a:tc>
                <a:tc>
                  <a:txBody>
                    <a:bodyPr/>
                    <a:lstStyle/>
                    <a:p>
                      <a:r>
                        <a:rPr kumimoji="1" lang="ja-JP" altLang="en-US" sz="2800" dirty="0"/>
                        <a:t>とおか</a:t>
                      </a:r>
                    </a:p>
                  </a:txBody>
                  <a:tcPr/>
                </a:tc>
                <a:extLst>
                  <a:ext uri="{0D108BD9-81ED-4DB2-BD59-A6C34878D82A}">
                    <a16:rowId xmlns:a16="http://schemas.microsoft.com/office/drawing/2014/main" val="715586716"/>
                  </a:ext>
                </a:extLst>
              </a:tr>
            </a:tbl>
          </a:graphicData>
        </a:graphic>
      </p:graphicFrame>
      <p:sp>
        <p:nvSpPr>
          <p:cNvPr id="10" name="コンテンツ プレースホルダー 2">
            <a:extLst>
              <a:ext uri="{FF2B5EF4-FFF2-40B4-BE49-F238E27FC236}">
                <a16:creationId xmlns:a16="http://schemas.microsoft.com/office/drawing/2014/main" id="{6F6C7DD1-EC9E-40B1-B99B-7E53220937E3}"/>
              </a:ext>
            </a:extLst>
          </p:cNvPr>
          <p:cNvSpPr txBox="1">
            <a:spLocks/>
          </p:cNvSpPr>
          <p:nvPr/>
        </p:nvSpPr>
        <p:spPr>
          <a:xfrm>
            <a:off x="5570874" y="2814707"/>
            <a:ext cx="3115925" cy="707886"/>
          </a:xfrm>
          <a:prstGeom prst="rect">
            <a:avLst/>
          </a:prstGeom>
          <a:solidFill>
            <a:srgbClr val="00B0F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4000" dirty="0" err="1">
                <a:solidFill>
                  <a:schemeClr val="bg1"/>
                </a:solidFill>
              </a:rPr>
              <a:t>Kun</a:t>
            </a:r>
            <a:r>
              <a:rPr lang="en-US" altLang="ja-JP" sz="4000" dirty="0">
                <a:solidFill>
                  <a:schemeClr val="bg1"/>
                </a:solidFill>
              </a:rPr>
              <a:t> reading</a:t>
            </a:r>
            <a:endParaRPr lang="ja-JP" altLang="en-US" sz="4000" dirty="0">
              <a:solidFill>
                <a:schemeClr val="bg1"/>
              </a:solidFill>
            </a:endParaRPr>
          </a:p>
        </p:txBody>
      </p:sp>
      <p:sp>
        <p:nvSpPr>
          <p:cNvPr id="11" name="右中かっこ 10">
            <a:extLst>
              <a:ext uri="{FF2B5EF4-FFF2-40B4-BE49-F238E27FC236}">
                <a16:creationId xmlns:a16="http://schemas.microsoft.com/office/drawing/2014/main" id="{21ABE862-6480-4D8C-86D0-CAE2D50482BE}"/>
              </a:ext>
            </a:extLst>
          </p:cNvPr>
          <p:cNvSpPr/>
          <p:nvPr/>
        </p:nvSpPr>
        <p:spPr>
          <a:xfrm>
            <a:off x="4705350" y="577850"/>
            <a:ext cx="666750" cy="5181600"/>
          </a:xfrm>
          <a:prstGeom prst="rightBrace">
            <a:avLst>
              <a:gd name="adj1" fmla="val 34047"/>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993653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F2DE26E9-4828-4C2C-9E70-18569C98D38A}"/>
              </a:ext>
            </a:extLst>
          </p:cNvPr>
          <p:cNvGraphicFramePr>
            <a:graphicFrameLocks noGrp="1"/>
          </p:cNvGraphicFramePr>
          <p:nvPr>
            <p:extLst>
              <p:ext uri="{D42A27DB-BD31-4B8C-83A1-F6EECF244321}">
                <p14:modId xmlns:p14="http://schemas.microsoft.com/office/powerpoint/2010/main" val="4123043549"/>
              </p:ext>
            </p:extLst>
          </p:nvPr>
        </p:nvGraphicFramePr>
        <p:xfrm>
          <a:off x="305304" y="596900"/>
          <a:ext cx="5774531" cy="5181600"/>
        </p:xfrm>
        <a:graphic>
          <a:graphicData uri="http://schemas.openxmlformats.org/drawingml/2006/table">
            <a:tbl>
              <a:tblPr firstRow="1" bandRow="1">
                <a:tableStyleId>{5940675A-B579-460E-94D1-54222C63F5DA}</a:tableStyleId>
              </a:tblPr>
              <a:tblGrid>
                <a:gridCol w="1580529">
                  <a:extLst>
                    <a:ext uri="{9D8B030D-6E8A-4147-A177-3AD203B41FA5}">
                      <a16:colId xmlns:a16="http://schemas.microsoft.com/office/drawing/2014/main" val="1821727189"/>
                    </a:ext>
                  </a:extLst>
                </a:gridCol>
                <a:gridCol w="1330643">
                  <a:extLst>
                    <a:ext uri="{9D8B030D-6E8A-4147-A177-3AD203B41FA5}">
                      <a16:colId xmlns:a16="http://schemas.microsoft.com/office/drawing/2014/main" val="3650415251"/>
                    </a:ext>
                  </a:extLst>
                </a:gridCol>
                <a:gridCol w="2863359">
                  <a:extLst>
                    <a:ext uri="{9D8B030D-6E8A-4147-A177-3AD203B41FA5}">
                      <a16:colId xmlns:a16="http://schemas.microsoft.com/office/drawing/2014/main" val="2063036632"/>
                    </a:ext>
                  </a:extLst>
                </a:gridCol>
              </a:tblGrid>
              <a:tr h="370840">
                <a:tc>
                  <a:txBody>
                    <a:bodyPr/>
                    <a:lstStyle/>
                    <a:p>
                      <a:r>
                        <a:rPr kumimoji="1" lang="en-US" altLang="ja-JP" sz="2800" dirty="0"/>
                        <a:t>11</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十一日</a:t>
                      </a:r>
                    </a:p>
                  </a:txBody>
                  <a:tcPr/>
                </a:tc>
                <a:tc>
                  <a:txBody>
                    <a:bodyPr/>
                    <a:lstStyle/>
                    <a:p>
                      <a:r>
                        <a:rPr kumimoji="1" lang="ja-JP" altLang="en-US" sz="2800" dirty="0"/>
                        <a:t>じゅういちにち</a:t>
                      </a:r>
                    </a:p>
                  </a:txBody>
                  <a:tcPr/>
                </a:tc>
                <a:extLst>
                  <a:ext uri="{0D108BD9-81ED-4DB2-BD59-A6C34878D82A}">
                    <a16:rowId xmlns:a16="http://schemas.microsoft.com/office/drawing/2014/main" val="2247227165"/>
                  </a:ext>
                </a:extLst>
              </a:tr>
              <a:tr h="370840">
                <a:tc>
                  <a:txBody>
                    <a:bodyPr/>
                    <a:lstStyle/>
                    <a:p>
                      <a:r>
                        <a:rPr kumimoji="1" lang="en-US" altLang="ja-JP" sz="2800" dirty="0"/>
                        <a:t>12</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十二日</a:t>
                      </a:r>
                    </a:p>
                  </a:txBody>
                  <a:tcPr/>
                </a:tc>
                <a:tc>
                  <a:txBody>
                    <a:bodyPr/>
                    <a:lstStyle/>
                    <a:p>
                      <a:r>
                        <a:rPr kumimoji="1" lang="ja-JP" altLang="en-US" sz="2800" dirty="0"/>
                        <a:t>じゅうににち</a:t>
                      </a:r>
                    </a:p>
                  </a:txBody>
                  <a:tcPr/>
                </a:tc>
                <a:extLst>
                  <a:ext uri="{0D108BD9-81ED-4DB2-BD59-A6C34878D82A}">
                    <a16:rowId xmlns:a16="http://schemas.microsoft.com/office/drawing/2014/main" val="3883391301"/>
                  </a:ext>
                </a:extLst>
              </a:tr>
              <a:tr h="370840">
                <a:tc>
                  <a:txBody>
                    <a:bodyPr/>
                    <a:lstStyle/>
                    <a:p>
                      <a:r>
                        <a:rPr kumimoji="1" lang="en-US" altLang="ja-JP" sz="2800" dirty="0"/>
                        <a:t>13</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十三日</a:t>
                      </a:r>
                    </a:p>
                  </a:txBody>
                  <a:tcPr/>
                </a:tc>
                <a:tc>
                  <a:txBody>
                    <a:bodyPr/>
                    <a:lstStyle/>
                    <a:p>
                      <a:r>
                        <a:rPr kumimoji="1" lang="ja-JP" altLang="en-US" sz="2800" dirty="0"/>
                        <a:t>じゅうさんにち</a:t>
                      </a:r>
                    </a:p>
                  </a:txBody>
                  <a:tcPr/>
                </a:tc>
                <a:extLst>
                  <a:ext uri="{0D108BD9-81ED-4DB2-BD59-A6C34878D82A}">
                    <a16:rowId xmlns:a16="http://schemas.microsoft.com/office/drawing/2014/main" val="2620688057"/>
                  </a:ext>
                </a:extLst>
              </a:tr>
              <a:tr h="370840">
                <a:tc>
                  <a:txBody>
                    <a:bodyPr/>
                    <a:lstStyle/>
                    <a:p>
                      <a:r>
                        <a:rPr kumimoji="1" lang="en-US" altLang="ja-JP" sz="2800" dirty="0"/>
                        <a:t>14</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十四日</a:t>
                      </a:r>
                    </a:p>
                  </a:txBody>
                  <a:tcPr/>
                </a:tc>
                <a:tc>
                  <a:txBody>
                    <a:bodyPr/>
                    <a:lstStyle/>
                    <a:p>
                      <a:r>
                        <a:rPr kumimoji="1" lang="ja-JP" altLang="en-US" sz="2800" dirty="0"/>
                        <a:t>じゅうよっか</a:t>
                      </a:r>
                    </a:p>
                  </a:txBody>
                  <a:tcPr/>
                </a:tc>
                <a:extLst>
                  <a:ext uri="{0D108BD9-81ED-4DB2-BD59-A6C34878D82A}">
                    <a16:rowId xmlns:a16="http://schemas.microsoft.com/office/drawing/2014/main" val="2673200700"/>
                  </a:ext>
                </a:extLst>
              </a:tr>
              <a:tr h="370840">
                <a:tc>
                  <a:txBody>
                    <a:bodyPr/>
                    <a:lstStyle/>
                    <a:p>
                      <a:r>
                        <a:rPr kumimoji="1" lang="en-US" altLang="ja-JP" sz="2800" dirty="0"/>
                        <a:t>15</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十五日</a:t>
                      </a:r>
                    </a:p>
                  </a:txBody>
                  <a:tcPr/>
                </a:tc>
                <a:tc>
                  <a:txBody>
                    <a:bodyPr/>
                    <a:lstStyle/>
                    <a:p>
                      <a:r>
                        <a:rPr kumimoji="1" lang="ja-JP" altLang="en-US" sz="2800" dirty="0"/>
                        <a:t>じゅうごにち</a:t>
                      </a:r>
                    </a:p>
                  </a:txBody>
                  <a:tcPr/>
                </a:tc>
                <a:extLst>
                  <a:ext uri="{0D108BD9-81ED-4DB2-BD59-A6C34878D82A}">
                    <a16:rowId xmlns:a16="http://schemas.microsoft.com/office/drawing/2014/main" val="1026659955"/>
                  </a:ext>
                </a:extLst>
              </a:tr>
              <a:tr h="370840">
                <a:tc>
                  <a:txBody>
                    <a:bodyPr/>
                    <a:lstStyle/>
                    <a:p>
                      <a:r>
                        <a:rPr kumimoji="1" lang="en-US" altLang="ja-JP" sz="2800" dirty="0"/>
                        <a:t>16</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十六日</a:t>
                      </a:r>
                    </a:p>
                  </a:txBody>
                  <a:tcPr/>
                </a:tc>
                <a:tc>
                  <a:txBody>
                    <a:bodyPr/>
                    <a:lstStyle/>
                    <a:p>
                      <a:r>
                        <a:rPr kumimoji="1" lang="ja-JP" altLang="en-US" sz="2800" dirty="0"/>
                        <a:t>じゅうろくにち</a:t>
                      </a:r>
                    </a:p>
                  </a:txBody>
                  <a:tcPr/>
                </a:tc>
                <a:extLst>
                  <a:ext uri="{0D108BD9-81ED-4DB2-BD59-A6C34878D82A}">
                    <a16:rowId xmlns:a16="http://schemas.microsoft.com/office/drawing/2014/main" val="3966284411"/>
                  </a:ext>
                </a:extLst>
              </a:tr>
              <a:tr h="370840">
                <a:tc>
                  <a:txBody>
                    <a:bodyPr/>
                    <a:lstStyle/>
                    <a:p>
                      <a:r>
                        <a:rPr kumimoji="1" lang="en-US" altLang="ja-JP" sz="2800" dirty="0"/>
                        <a:t>17</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十七日</a:t>
                      </a:r>
                    </a:p>
                  </a:txBody>
                  <a:tcPr/>
                </a:tc>
                <a:tc>
                  <a:txBody>
                    <a:bodyPr/>
                    <a:lstStyle/>
                    <a:p>
                      <a:r>
                        <a:rPr kumimoji="1" lang="ja-JP" altLang="en-US" sz="2800" dirty="0"/>
                        <a:t>じゅうしちにち</a:t>
                      </a:r>
                    </a:p>
                  </a:txBody>
                  <a:tcPr/>
                </a:tc>
                <a:extLst>
                  <a:ext uri="{0D108BD9-81ED-4DB2-BD59-A6C34878D82A}">
                    <a16:rowId xmlns:a16="http://schemas.microsoft.com/office/drawing/2014/main" val="3328108713"/>
                  </a:ext>
                </a:extLst>
              </a:tr>
              <a:tr h="370840">
                <a:tc>
                  <a:txBody>
                    <a:bodyPr/>
                    <a:lstStyle/>
                    <a:p>
                      <a:r>
                        <a:rPr kumimoji="1" lang="en-US" altLang="ja-JP" sz="2800" dirty="0"/>
                        <a:t>18</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十八日</a:t>
                      </a:r>
                    </a:p>
                  </a:txBody>
                  <a:tcPr/>
                </a:tc>
                <a:tc>
                  <a:txBody>
                    <a:bodyPr/>
                    <a:lstStyle/>
                    <a:p>
                      <a:r>
                        <a:rPr kumimoji="1" lang="ja-JP" altLang="en-US" sz="2800" dirty="0"/>
                        <a:t>じゅうはちにち</a:t>
                      </a:r>
                    </a:p>
                  </a:txBody>
                  <a:tcPr/>
                </a:tc>
                <a:extLst>
                  <a:ext uri="{0D108BD9-81ED-4DB2-BD59-A6C34878D82A}">
                    <a16:rowId xmlns:a16="http://schemas.microsoft.com/office/drawing/2014/main" val="4269141439"/>
                  </a:ext>
                </a:extLst>
              </a:tr>
              <a:tr h="370840">
                <a:tc>
                  <a:txBody>
                    <a:bodyPr/>
                    <a:lstStyle/>
                    <a:p>
                      <a:r>
                        <a:rPr kumimoji="1" lang="en-US" altLang="ja-JP" sz="2800" dirty="0"/>
                        <a:t>19</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十九日</a:t>
                      </a:r>
                    </a:p>
                  </a:txBody>
                  <a:tcPr/>
                </a:tc>
                <a:tc>
                  <a:txBody>
                    <a:bodyPr/>
                    <a:lstStyle/>
                    <a:p>
                      <a:r>
                        <a:rPr kumimoji="1" lang="ja-JP" altLang="en-US" sz="2800" dirty="0"/>
                        <a:t>じゅう</a:t>
                      </a:r>
                      <a:r>
                        <a:rPr kumimoji="1" lang="ja-JP" altLang="en-US" sz="2800" dirty="0">
                          <a:highlight>
                            <a:srgbClr val="FFFF00"/>
                          </a:highlight>
                        </a:rPr>
                        <a:t>く</a:t>
                      </a:r>
                      <a:r>
                        <a:rPr kumimoji="1" lang="ja-JP" altLang="en-US" sz="2800" dirty="0"/>
                        <a:t>にち</a:t>
                      </a:r>
                    </a:p>
                  </a:txBody>
                  <a:tcPr/>
                </a:tc>
                <a:extLst>
                  <a:ext uri="{0D108BD9-81ED-4DB2-BD59-A6C34878D82A}">
                    <a16:rowId xmlns:a16="http://schemas.microsoft.com/office/drawing/2014/main" val="3781481612"/>
                  </a:ext>
                </a:extLst>
              </a:tr>
              <a:tr h="370840">
                <a:tc>
                  <a:txBody>
                    <a:bodyPr/>
                    <a:lstStyle/>
                    <a:p>
                      <a:r>
                        <a:rPr kumimoji="1" lang="en-US" altLang="ja-JP" sz="2800" dirty="0"/>
                        <a:t>20</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二十日</a:t>
                      </a:r>
                    </a:p>
                  </a:txBody>
                  <a:tcPr/>
                </a:tc>
                <a:tc>
                  <a:txBody>
                    <a:bodyPr/>
                    <a:lstStyle/>
                    <a:p>
                      <a:r>
                        <a:rPr kumimoji="1" lang="ja-JP" altLang="en-US" sz="2800" dirty="0"/>
                        <a:t>はつか</a:t>
                      </a:r>
                    </a:p>
                  </a:txBody>
                  <a:tcPr/>
                </a:tc>
                <a:extLst>
                  <a:ext uri="{0D108BD9-81ED-4DB2-BD59-A6C34878D82A}">
                    <a16:rowId xmlns:a16="http://schemas.microsoft.com/office/drawing/2014/main" val="715586716"/>
                  </a:ext>
                </a:extLst>
              </a:tr>
            </a:tbl>
          </a:graphicData>
        </a:graphic>
      </p:graphicFrame>
      <p:sp>
        <p:nvSpPr>
          <p:cNvPr id="4" name="コンテンツ プレースホルダー 2">
            <a:extLst>
              <a:ext uri="{FF2B5EF4-FFF2-40B4-BE49-F238E27FC236}">
                <a16:creationId xmlns:a16="http://schemas.microsoft.com/office/drawing/2014/main" id="{A10B46A1-77EF-4DD6-8638-B8D674750020}"/>
              </a:ext>
            </a:extLst>
          </p:cNvPr>
          <p:cNvSpPr txBox="1">
            <a:spLocks/>
          </p:cNvSpPr>
          <p:nvPr/>
        </p:nvSpPr>
        <p:spPr>
          <a:xfrm>
            <a:off x="6079835" y="5243552"/>
            <a:ext cx="1997365" cy="523220"/>
          </a:xfrm>
          <a:prstGeom prst="rect">
            <a:avLst/>
          </a:prstGeom>
          <a:solidFill>
            <a:srgbClr val="00B0F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err="1">
                <a:solidFill>
                  <a:schemeClr val="bg1"/>
                </a:solidFill>
              </a:rPr>
              <a:t>Kun</a:t>
            </a:r>
            <a:r>
              <a:rPr lang="en-US" altLang="ja-JP" sz="2800" dirty="0">
                <a:solidFill>
                  <a:schemeClr val="bg1"/>
                </a:solidFill>
              </a:rPr>
              <a:t> reading</a:t>
            </a:r>
            <a:endParaRPr lang="ja-JP" altLang="en-US" sz="2800" dirty="0">
              <a:solidFill>
                <a:schemeClr val="bg1"/>
              </a:solidFill>
            </a:endParaRPr>
          </a:p>
        </p:txBody>
      </p:sp>
      <p:sp>
        <p:nvSpPr>
          <p:cNvPr id="5" name="コンテンツ プレースホルダー 2">
            <a:extLst>
              <a:ext uri="{FF2B5EF4-FFF2-40B4-BE49-F238E27FC236}">
                <a16:creationId xmlns:a16="http://schemas.microsoft.com/office/drawing/2014/main" id="{FDB47732-D666-4362-B7C9-CE47079922A9}"/>
              </a:ext>
            </a:extLst>
          </p:cNvPr>
          <p:cNvSpPr txBox="1">
            <a:spLocks/>
          </p:cNvSpPr>
          <p:nvPr/>
        </p:nvSpPr>
        <p:spPr>
          <a:xfrm>
            <a:off x="6079835" y="575330"/>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6" name="コンテンツ プレースホルダー 2">
            <a:extLst>
              <a:ext uri="{FF2B5EF4-FFF2-40B4-BE49-F238E27FC236}">
                <a16:creationId xmlns:a16="http://schemas.microsoft.com/office/drawing/2014/main" id="{7CE11988-AFAA-49C5-B226-2CBD5C87B548}"/>
              </a:ext>
            </a:extLst>
          </p:cNvPr>
          <p:cNvSpPr txBox="1">
            <a:spLocks/>
          </p:cNvSpPr>
          <p:nvPr/>
        </p:nvSpPr>
        <p:spPr>
          <a:xfrm>
            <a:off x="6079835" y="1117600"/>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7" name="コンテンツ プレースホルダー 2">
            <a:extLst>
              <a:ext uri="{FF2B5EF4-FFF2-40B4-BE49-F238E27FC236}">
                <a16:creationId xmlns:a16="http://schemas.microsoft.com/office/drawing/2014/main" id="{24AA3CEA-00A0-491B-AE4E-143B132415D5}"/>
              </a:ext>
            </a:extLst>
          </p:cNvPr>
          <p:cNvSpPr txBox="1">
            <a:spLocks/>
          </p:cNvSpPr>
          <p:nvPr/>
        </p:nvSpPr>
        <p:spPr>
          <a:xfrm>
            <a:off x="6079835" y="1659870"/>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10" name="コンテンツ プレースホルダー 2">
            <a:extLst>
              <a:ext uri="{FF2B5EF4-FFF2-40B4-BE49-F238E27FC236}">
                <a16:creationId xmlns:a16="http://schemas.microsoft.com/office/drawing/2014/main" id="{4F647693-3C94-46C3-BD46-E3901442CCB4}"/>
              </a:ext>
            </a:extLst>
          </p:cNvPr>
          <p:cNvSpPr txBox="1">
            <a:spLocks/>
          </p:cNvSpPr>
          <p:nvPr/>
        </p:nvSpPr>
        <p:spPr>
          <a:xfrm>
            <a:off x="6079835" y="2647831"/>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11" name="コンテンツ プレースホルダー 2">
            <a:extLst>
              <a:ext uri="{FF2B5EF4-FFF2-40B4-BE49-F238E27FC236}">
                <a16:creationId xmlns:a16="http://schemas.microsoft.com/office/drawing/2014/main" id="{724A59F8-595E-4AAA-8764-06A2D220669C}"/>
              </a:ext>
            </a:extLst>
          </p:cNvPr>
          <p:cNvSpPr txBox="1">
            <a:spLocks/>
          </p:cNvSpPr>
          <p:nvPr/>
        </p:nvSpPr>
        <p:spPr>
          <a:xfrm>
            <a:off x="6079835" y="3152001"/>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12" name="コンテンツ プレースホルダー 2">
            <a:extLst>
              <a:ext uri="{FF2B5EF4-FFF2-40B4-BE49-F238E27FC236}">
                <a16:creationId xmlns:a16="http://schemas.microsoft.com/office/drawing/2014/main" id="{01A3C7E1-0138-41B4-BADB-81A8AF335C9A}"/>
              </a:ext>
            </a:extLst>
          </p:cNvPr>
          <p:cNvSpPr txBox="1">
            <a:spLocks/>
          </p:cNvSpPr>
          <p:nvPr/>
        </p:nvSpPr>
        <p:spPr>
          <a:xfrm>
            <a:off x="6079835" y="3694271"/>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13" name="コンテンツ プレースホルダー 2">
            <a:extLst>
              <a:ext uri="{FF2B5EF4-FFF2-40B4-BE49-F238E27FC236}">
                <a16:creationId xmlns:a16="http://schemas.microsoft.com/office/drawing/2014/main" id="{4552FB38-F907-4ABE-8986-8D0BB4A1551D}"/>
              </a:ext>
            </a:extLst>
          </p:cNvPr>
          <p:cNvSpPr txBox="1">
            <a:spLocks/>
          </p:cNvSpPr>
          <p:nvPr/>
        </p:nvSpPr>
        <p:spPr>
          <a:xfrm>
            <a:off x="6079835" y="4236541"/>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14" name="コンテンツ プレースホルダー 2">
            <a:extLst>
              <a:ext uri="{FF2B5EF4-FFF2-40B4-BE49-F238E27FC236}">
                <a16:creationId xmlns:a16="http://schemas.microsoft.com/office/drawing/2014/main" id="{AA3938EB-526C-4A12-B777-51BEBFC8A0FC}"/>
              </a:ext>
            </a:extLst>
          </p:cNvPr>
          <p:cNvSpPr txBox="1">
            <a:spLocks/>
          </p:cNvSpPr>
          <p:nvPr/>
        </p:nvSpPr>
        <p:spPr>
          <a:xfrm>
            <a:off x="6079835" y="4690497"/>
            <a:ext cx="1997365" cy="523220"/>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On reading</a:t>
            </a:r>
            <a:endParaRPr lang="ja-JP" altLang="en-US" sz="2800" dirty="0">
              <a:solidFill>
                <a:schemeClr val="bg1"/>
              </a:solidFill>
            </a:endParaRPr>
          </a:p>
        </p:txBody>
      </p:sp>
      <p:sp>
        <p:nvSpPr>
          <p:cNvPr id="15" name="コンテンツ プレースホルダー 2">
            <a:extLst>
              <a:ext uri="{FF2B5EF4-FFF2-40B4-BE49-F238E27FC236}">
                <a16:creationId xmlns:a16="http://schemas.microsoft.com/office/drawing/2014/main" id="{E80ECB0E-0F6A-40EB-B4BB-EBD51FE12978}"/>
              </a:ext>
            </a:extLst>
          </p:cNvPr>
          <p:cNvSpPr txBox="1">
            <a:spLocks/>
          </p:cNvSpPr>
          <p:nvPr/>
        </p:nvSpPr>
        <p:spPr>
          <a:xfrm>
            <a:off x="6079835" y="2143661"/>
            <a:ext cx="2854615" cy="523220"/>
          </a:xfrm>
          <a:prstGeom prst="rect">
            <a:avLst/>
          </a:prstGeom>
          <a:solidFill>
            <a:srgbClr val="7030A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Irregular(</a:t>
            </a:r>
            <a:r>
              <a:rPr lang="en-US" altLang="ja-JP" sz="2800" dirty="0" err="1">
                <a:solidFill>
                  <a:schemeClr val="bg1"/>
                </a:solidFill>
              </a:rPr>
              <a:t>On+Kun</a:t>
            </a:r>
            <a:r>
              <a:rPr lang="en-US" altLang="ja-JP" sz="2800" dirty="0">
                <a:solidFill>
                  <a:schemeClr val="bg1"/>
                </a:solidFill>
              </a:rPr>
              <a:t>)</a:t>
            </a:r>
            <a:endParaRPr lang="ja-JP" altLang="en-US" sz="2800" dirty="0">
              <a:solidFill>
                <a:schemeClr val="bg1"/>
              </a:solidFill>
            </a:endParaRPr>
          </a:p>
        </p:txBody>
      </p:sp>
    </p:spTree>
    <p:extLst>
      <p:ext uri="{BB962C8B-B14F-4D97-AF65-F5344CB8AC3E}">
        <p14:creationId xmlns:p14="http://schemas.microsoft.com/office/powerpoint/2010/main" val="98413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0" grpId="0" animBg="1"/>
      <p:bldP spid="11" grpId="0" animBg="1"/>
      <p:bldP spid="12" grpId="0" animBg="1"/>
      <p:bldP spid="13" grpId="0" animBg="1"/>
      <p:bldP spid="14"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F2DE26E9-4828-4C2C-9E70-18569C98D38A}"/>
              </a:ext>
            </a:extLst>
          </p:cNvPr>
          <p:cNvGraphicFramePr>
            <a:graphicFrameLocks noGrp="1"/>
          </p:cNvGraphicFramePr>
          <p:nvPr>
            <p:extLst>
              <p:ext uri="{D42A27DB-BD31-4B8C-83A1-F6EECF244321}">
                <p14:modId xmlns:p14="http://schemas.microsoft.com/office/powerpoint/2010/main" val="189109967"/>
              </p:ext>
            </p:extLst>
          </p:nvPr>
        </p:nvGraphicFramePr>
        <p:xfrm>
          <a:off x="76704" y="596900"/>
          <a:ext cx="7181346" cy="5699760"/>
        </p:xfrm>
        <a:graphic>
          <a:graphicData uri="http://schemas.openxmlformats.org/drawingml/2006/table">
            <a:tbl>
              <a:tblPr firstRow="1" bandRow="1">
                <a:tableStyleId>{5940675A-B579-460E-94D1-54222C63F5DA}</a:tableStyleId>
              </a:tblPr>
              <a:tblGrid>
                <a:gridCol w="1586510">
                  <a:extLst>
                    <a:ext uri="{9D8B030D-6E8A-4147-A177-3AD203B41FA5}">
                      <a16:colId xmlns:a16="http://schemas.microsoft.com/office/drawing/2014/main" val="1821727189"/>
                    </a:ext>
                  </a:extLst>
                </a:gridCol>
                <a:gridCol w="1651486">
                  <a:extLst>
                    <a:ext uri="{9D8B030D-6E8A-4147-A177-3AD203B41FA5}">
                      <a16:colId xmlns:a16="http://schemas.microsoft.com/office/drawing/2014/main" val="3650415251"/>
                    </a:ext>
                  </a:extLst>
                </a:gridCol>
                <a:gridCol w="3943350">
                  <a:extLst>
                    <a:ext uri="{9D8B030D-6E8A-4147-A177-3AD203B41FA5}">
                      <a16:colId xmlns:a16="http://schemas.microsoft.com/office/drawing/2014/main" val="2063036632"/>
                    </a:ext>
                  </a:extLst>
                </a:gridCol>
              </a:tblGrid>
              <a:tr h="370840">
                <a:tc>
                  <a:txBody>
                    <a:bodyPr/>
                    <a:lstStyle/>
                    <a:p>
                      <a:r>
                        <a:rPr kumimoji="1" lang="en-US" altLang="ja-JP" sz="2800" dirty="0"/>
                        <a:t>11</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二十一日</a:t>
                      </a:r>
                    </a:p>
                  </a:txBody>
                  <a:tcPr/>
                </a:tc>
                <a:tc>
                  <a:txBody>
                    <a:bodyPr/>
                    <a:lstStyle/>
                    <a:p>
                      <a:r>
                        <a:rPr kumimoji="1" lang="ja-JP" altLang="en-US" sz="2800" dirty="0"/>
                        <a:t>にじゅういちにち</a:t>
                      </a:r>
                    </a:p>
                  </a:txBody>
                  <a:tcPr/>
                </a:tc>
                <a:extLst>
                  <a:ext uri="{0D108BD9-81ED-4DB2-BD59-A6C34878D82A}">
                    <a16:rowId xmlns:a16="http://schemas.microsoft.com/office/drawing/2014/main" val="2247227165"/>
                  </a:ext>
                </a:extLst>
              </a:tr>
              <a:tr h="370840">
                <a:tc>
                  <a:txBody>
                    <a:bodyPr/>
                    <a:lstStyle/>
                    <a:p>
                      <a:r>
                        <a:rPr kumimoji="1" lang="en-US" altLang="ja-JP" sz="2800" dirty="0"/>
                        <a:t>12</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二十二日</a:t>
                      </a:r>
                    </a:p>
                  </a:txBody>
                  <a:tcPr/>
                </a:tc>
                <a:tc>
                  <a:txBody>
                    <a:bodyPr/>
                    <a:lstStyle/>
                    <a:p>
                      <a:r>
                        <a:rPr kumimoji="1" lang="ja-JP" altLang="en-US" sz="2800" dirty="0"/>
                        <a:t>にじゅうににち</a:t>
                      </a:r>
                    </a:p>
                  </a:txBody>
                  <a:tcPr/>
                </a:tc>
                <a:extLst>
                  <a:ext uri="{0D108BD9-81ED-4DB2-BD59-A6C34878D82A}">
                    <a16:rowId xmlns:a16="http://schemas.microsoft.com/office/drawing/2014/main" val="3883391301"/>
                  </a:ext>
                </a:extLst>
              </a:tr>
              <a:tr h="370840">
                <a:tc>
                  <a:txBody>
                    <a:bodyPr/>
                    <a:lstStyle/>
                    <a:p>
                      <a:r>
                        <a:rPr kumimoji="1" lang="en-US" altLang="ja-JP" sz="2800" dirty="0"/>
                        <a:t>13</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二十三日</a:t>
                      </a:r>
                    </a:p>
                  </a:txBody>
                  <a:tcPr/>
                </a:tc>
                <a:tc>
                  <a:txBody>
                    <a:bodyPr/>
                    <a:lstStyle/>
                    <a:p>
                      <a:r>
                        <a:rPr kumimoji="1" lang="ja-JP" altLang="en-US" sz="2800" dirty="0"/>
                        <a:t>にじゅうさんにち</a:t>
                      </a:r>
                    </a:p>
                  </a:txBody>
                  <a:tcPr/>
                </a:tc>
                <a:extLst>
                  <a:ext uri="{0D108BD9-81ED-4DB2-BD59-A6C34878D82A}">
                    <a16:rowId xmlns:a16="http://schemas.microsoft.com/office/drawing/2014/main" val="2620688057"/>
                  </a:ext>
                </a:extLst>
              </a:tr>
              <a:tr h="370840">
                <a:tc>
                  <a:txBody>
                    <a:bodyPr/>
                    <a:lstStyle/>
                    <a:p>
                      <a:r>
                        <a:rPr kumimoji="1" lang="en-US" altLang="ja-JP" sz="2800" dirty="0"/>
                        <a:t>14</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二十四日</a:t>
                      </a:r>
                    </a:p>
                  </a:txBody>
                  <a:tcPr/>
                </a:tc>
                <a:tc>
                  <a:txBody>
                    <a:bodyPr/>
                    <a:lstStyle/>
                    <a:p>
                      <a:r>
                        <a:rPr kumimoji="1" lang="ja-JP" altLang="en-US" sz="2800" dirty="0"/>
                        <a:t>にじゅうよっか</a:t>
                      </a:r>
                    </a:p>
                  </a:txBody>
                  <a:tcPr/>
                </a:tc>
                <a:extLst>
                  <a:ext uri="{0D108BD9-81ED-4DB2-BD59-A6C34878D82A}">
                    <a16:rowId xmlns:a16="http://schemas.microsoft.com/office/drawing/2014/main" val="2673200700"/>
                  </a:ext>
                </a:extLst>
              </a:tr>
              <a:tr h="370840">
                <a:tc>
                  <a:txBody>
                    <a:bodyPr/>
                    <a:lstStyle/>
                    <a:p>
                      <a:r>
                        <a:rPr kumimoji="1" lang="en-US" altLang="ja-JP" sz="2800" dirty="0"/>
                        <a:t>15</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二十五日</a:t>
                      </a:r>
                    </a:p>
                  </a:txBody>
                  <a:tcPr/>
                </a:tc>
                <a:tc>
                  <a:txBody>
                    <a:bodyPr/>
                    <a:lstStyle/>
                    <a:p>
                      <a:r>
                        <a:rPr kumimoji="1" lang="ja-JP" altLang="en-US" sz="2800" dirty="0"/>
                        <a:t>にじゅうごにち</a:t>
                      </a:r>
                    </a:p>
                  </a:txBody>
                  <a:tcPr/>
                </a:tc>
                <a:extLst>
                  <a:ext uri="{0D108BD9-81ED-4DB2-BD59-A6C34878D82A}">
                    <a16:rowId xmlns:a16="http://schemas.microsoft.com/office/drawing/2014/main" val="1026659955"/>
                  </a:ext>
                </a:extLst>
              </a:tr>
              <a:tr h="370840">
                <a:tc>
                  <a:txBody>
                    <a:bodyPr/>
                    <a:lstStyle/>
                    <a:p>
                      <a:r>
                        <a:rPr kumimoji="1" lang="en-US" altLang="ja-JP" sz="2800" dirty="0"/>
                        <a:t>16</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二十六日</a:t>
                      </a:r>
                    </a:p>
                  </a:txBody>
                  <a:tcPr/>
                </a:tc>
                <a:tc>
                  <a:txBody>
                    <a:bodyPr/>
                    <a:lstStyle/>
                    <a:p>
                      <a:r>
                        <a:rPr kumimoji="1" lang="ja-JP" altLang="en-US" sz="2800" dirty="0"/>
                        <a:t>にじゅうろくにち</a:t>
                      </a:r>
                    </a:p>
                  </a:txBody>
                  <a:tcPr/>
                </a:tc>
                <a:extLst>
                  <a:ext uri="{0D108BD9-81ED-4DB2-BD59-A6C34878D82A}">
                    <a16:rowId xmlns:a16="http://schemas.microsoft.com/office/drawing/2014/main" val="3966284411"/>
                  </a:ext>
                </a:extLst>
              </a:tr>
              <a:tr h="370840">
                <a:tc>
                  <a:txBody>
                    <a:bodyPr/>
                    <a:lstStyle/>
                    <a:p>
                      <a:r>
                        <a:rPr kumimoji="1" lang="en-US" altLang="ja-JP" sz="2800" dirty="0"/>
                        <a:t>17</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二十七日</a:t>
                      </a:r>
                    </a:p>
                  </a:txBody>
                  <a:tcPr/>
                </a:tc>
                <a:tc>
                  <a:txBody>
                    <a:bodyPr/>
                    <a:lstStyle/>
                    <a:p>
                      <a:r>
                        <a:rPr kumimoji="1" lang="ja-JP" altLang="en-US" sz="2800" dirty="0"/>
                        <a:t>にじゅうしちにち</a:t>
                      </a:r>
                    </a:p>
                  </a:txBody>
                  <a:tcPr/>
                </a:tc>
                <a:extLst>
                  <a:ext uri="{0D108BD9-81ED-4DB2-BD59-A6C34878D82A}">
                    <a16:rowId xmlns:a16="http://schemas.microsoft.com/office/drawing/2014/main" val="3328108713"/>
                  </a:ext>
                </a:extLst>
              </a:tr>
              <a:tr h="370840">
                <a:tc>
                  <a:txBody>
                    <a:bodyPr/>
                    <a:lstStyle/>
                    <a:p>
                      <a:r>
                        <a:rPr kumimoji="1" lang="en-US" altLang="ja-JP" sz="2800" dirty="0"/>
                        <a:t>18</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二十八日</a:t>
                      </a:r>
                    </a:p>
                  </a:txBody>
                  <a:tcPr/>
                </a:tc>
                <a:tc>
                  <a:txBody>
                    <a:bodyPr/>
                    <a:lstStyle/>
                    <a:p>
                      <a:r>
                        <a:rPr kumimoji="1" lang="ja-JP" altLang="en-US" sz="2800" dirty="0"/>
                        <a:t>にじゅうはちにち</a:t>
                      </a:r>
                    </a:p>
                  </a:txBody>
                  <a:tcPr/>
                </a:tc>
                <a:extLst>
                  <a:ext uri="{0D108BD9-81ED-4DB2-BD59-A6C34878D82A}">
                    <a16:rowId xmlns:a16="http://schemas.microsoft.com/office/drawing/2014/main" val="4269141439"/>
                  </a:ext>
                </a:extLst>
              </a:tr>
              <a:tr h="370840">
                <a:tc>
                  <a:txBody>
                    <a:bodyPr/>
                    <a:lstStyle/>
                    <a:p>
                      <a:r>
                        <a:rPr kumimoji="1" lang="en-US" altLang="ja-JP" sz="2800" dirty="0"/>
                        <a:t>19</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二十九日</a:t>
                      </a:r>
                    </a:p>
                  </a:txBody>
                  <a:tcPr/>
                </a:tc>
                <a:tc>
                  <a:txBody>
                    <a:bodyPr/>
                    <a:lstStyle/>
                    <a:p>
                      <a:r>
                        <a:rPr kumimoji="1" lang="ja-JP" altLang="en-US" sz="2800" dirty="0"/>
                        <a:t>にじゅう</a:t>
                      </a:r>
                      <a:r>
                        <a:rPr kumimoji="1" lang="ja-JP" altLang="en-US" sz="2800" dirty="0">
                          <a:highlight>
                            <a:srgbClr val="FFFF00"/>
                          </a:highlight>
                        </a:rPr>
                        <a:t>く</a:t>
                      </a:r>
                      <a:r>
                        <a:rPr kumimoji="1" lang="ja-JP" altLang="en-US" sz="2800" dirty="0"/>
                        <a:t>にち</a:t>
                      </a:r>
                    </a:p>
                  </a:txBody>
                  <a:tcPr/>
                </a:tc>
                <a:extLst>
                  <a:ext uri="{0D108BD9-81ED-4DB2-BD59-A6C34878D82A}">
                    <a16:rowId xmlns:a16="http://schemas.microsoft.com/office/drawing/2014/main" val="3781481612"/>
                  </a:ext>
                </a:extLst>
              </a:tr>
              <a:tr h="370840">
                <a:tc>
                  <a:txBody>
                    <a:bodyPr/>
                    <a:lstStyle/>
                    <a:p>
                      <a:r>
                        <a:rPr kumimoji="1" lang="en-US" altLang="ja-JP" sz="2800" dirty="0"/>
                        <a:t>20</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三十日</a:t>
                      </a:r>
                    </a:p>
                  </a:txBody>
                  <a:tcPr/>
                </a:tc>
                <a:tc>
                  <a:txBody>
                    <a:bodyPr/>
                    <a:lstStyle/>
                    <a:p>
                      <a:r>
                        <a:rPr kumimoji="1" lang="ja-JP" altLang="en-US" sz="2800" dirty="0"/>
                        <a:t>さんじゅうにち</a:t>
                      </a:r>
                    </a:p>
                  </a:txBody>
                  <a:tcPr/>
                </a:tc>
                <a:extLst>
                  <a:ext uri="{0D108BD9-81ED-4DB2-BD59-A6C34878D82A}">
                    <a16:rowId xmlns:a16="http://schemas.microsoft.com/office/drawing/2014/main" val="715586716"/>
                  </a:ext>
                </a:extLst>
              </a:tr>
              <a:tr h="370840">
                <a:tc>
                  <a:txBody>
                    <a:bodyPr/>
                    <a:lstStyle/>
                    <a:p>
                      <a:r>
                        <a:rPr kumimoji="1" lang="en-US" altLang="ja-JP" sz="2800" dirty="0"/>
                        <a:t>30</a:t>
                      </a:r>
                      <a:r>
                        <a:rPr kumimoji="1" lang="en-US" altLang="ja-JP" sz="2800" baseline="30000" dirty="0"/>
                        <a:t>th</a:t>
                      </a:r>
                      <a:r>
                        <a:rPr kumimoji="1" lang="en-US" altLang="ja-JP" sz="2800" dirty="0"/>
                        <a:t> day</a:t>
                      </a:r>
                      <a:endParaRPr kumimoji="1" lang="ja-JP" altLang="en-US" sz="2800" dirty="0"/>
                    </a:p>
                  </a:txBody>
                  <a:tcPr/>
                </a:tc>
                <a:tc>
                  <a:txBody>
                    <a:bodyPr/>
                    <a:lstStyle/>
                    <a:p>
                      <a:r>
                        <a:rPr kumimoji="1" lang="ja-JP" altLang="en-US" sz="2800" dirty="0"/>
                        <a:t>三十一日</a:t>
                      </a:r>
                    </a:p>
                  </a:txBody>
                  <a:tcPr/>
                </a:tc>
                <a:tc>
                  <a:txBody>
                    <a:bodyPr/>
                    <a:lstStyle/>
                    <a:p>
                      <a:r>
                        <a:rPr kumimoji="1" lang="ja-JP" altLang="en-US" sz="2800" dirty="0"/>
                        <a:t>さんじゅういちにち</a:t>
                      </a:r>
                    </a:p>
                  </a:txBody>
                  <a:tcPr/>
                </a:tc>
                <a:extLst>
                  <a:ext uri="{0D108BD9-81ED-4DB2-BD59-A6C34878D82A}">
                    <a16:rowId xmlns:a16="http://schemas.microsoft.com/office/drawing/2014/main" val="2319023051"/>
                  </a:ext>
                </a:extLst>
              </a:tr>
            </a:tbl>
          </a:graphicData>
        </a:graphic>
      </p:graphicFrame>
      <p:sp>
        <p:nvSpPr>
          <p:cNvPr id="5" name="コンテンツ プレースホルダー 2">
            <a:extLst>
              <a:ext uri="{FF2B5EF4-FFF2-40B4-BE49-F238E27FC236}">
                <a16:creationId xmlns:a16="http://schemas.microsoft.com/office/drawing/2014/main" id="{FDB47732-D666-4362-B7C9-CE47079922A9}"/>
              </a:ext>
            </a:extLst>
          </p:cNvPr>
          <p:cNvSpPr txBox="1">
            <a:spLocks/>
          </p:cNvSpPr>
          <p:nvPr/>
        </p:nvSpPr>
        <p:spPr>
          <a:xfrm>
            <a:off x="7258050" y="606108"/>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6" name="コンテンツ プレースホルダー 2">
            <a:extLst>
              <a:ext uri="{FF2B5EF4-FFF2-40B4-BE49-F238E27FC236}">
                <a16:creationId xmlns:a16="http://schemas.microsoft.com/office/drawing/2014/main" id="{7CE11988-AFAA-49C5-B226-2CBD5C87B548}"/>
              </a:ext>
            </a:extLst>
          </p:cNvPr>
          <p:cNvSpPr txBox="1">
            <a:spLocks/>
          </p:cNvSpPr>
          <p:nvPr/>
        </p:nvSpPr>
        <p:spPr>
          <a:xfrm>
            <a:off x="7258050" y="1148378"/>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7" name="コンテンツ プレースホルダー 2">
            <a:extLst>
              <a:ext uri="{FF2B5EF4-FFF2-40B4-BE49-F238E27FC236}">
                <a16:creationId xmlns:a16="http://schemas.microsoft.com/office/drawing/2014/main" id="{24AA3CEA-00A0-491B-AE4E-143B132415D5}"/>
              </a:ext>
            </a:extLst>
          </p:cNvPr>
          <p:cNvSpPr txBox="1">
            <a:spLocks/>
          </p:cNvSpPr>
          <p:nvPr/>
        </p:nvSpPr>
        <p:spPr>
          <a:xfrm>
            <a:off x="7258050" y="1690648"/>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0" name="コンテンツ プレースホルダー 2">
            <a:extLst>
              <a:ext uri="{FF2B5EF4-FFF2-40B4-BE49-F238E27FC236}">
                <a16:creationId xmlns:a16="http://schemas.microsoft.com/office/drawing/2014/main" id="{4F647693-3C94-46C3-BD46-E3901442CCB4}"/>
              </a:ext>
            </a:extLst>
          </p:cNvPr>
          <p:cNvSpPr txBox="1">
            <a:spLocks/>
          </p:cNvSpPr>
          <p:nvPr/>
        </p:nvSpPr>
        <p:spPr>
          <a:xfrm>
            <a:off x="7258050" y="2678609"/>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1" name="コンテンツ プレースホルダー 2">
            <a:extLst>
              <a:ext uri="{FF2B5EF4-FFF2-40B4-BE49-F238E27FC236}">
                <a16:creationId xmlns:a16="http://schemas.microsoft.com/office/drawing/2014/main" id="{724A59F8-595E-4AAA-8764-06A2D220669C}"/>
              </a:ext>
            </a:extLst>
          </p:cNvPr>
          <p:cNvSpPr txBox="1">
            <a:spLocks/>
          </p:cNvSpPr>
          <p:nvPr/>
        </p:nvSpPr>
        <p:spPr>
          <a:xfrm>
            <a:off x="7258050" y="3182779"/>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2" name="コンテンツ プレースホルダー 2">
            <a:extLst>
              <a:ext uri="{FF2B5EF4-FFF2-40B4-BE49-F238E27FC236}">
                <a16:creationId xmlns:a16="http://schemas.microsoft.com/office/drawing/2014/main" id="{01A3C7E1-0138-41B4-BADB-81A8AF335C9A}"/>
              </a:ext>
            </a:extLst>
          </p:cNvPr>
          <p:cNvSpPr txBox="1">
            <a:spLocks/>
          </p:cNvSpPr>
          <p:nvPr/>
        </p:nvSpPr>
        <p:spPr>
          <a:xfrm>
            <a:off x="7258050" y="3725049"/>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3" name="コンテンツ プレースホルダー 2">
            <a:extLst>
              <a:ext uri="{FF2B5EF4-FFF2-40B4-BE49-F238E27FC236}">
                <a16:creationId xmlns:a16="http://schemas.microsoft.com/office/drawing/2014/main" id="{4552FB38-F907-4ABE-8986-8D0BB4A1551D}"/>
              </a:ext>
            </a:extLst>
          </p:cNvPr>
          <p:cNvSpPr txBox="1">
            <a:spLocks/>
          </p:cNvSpPr>
          <p:nvPr/>
        </p:nvSpPr>
        <p:spPr>
          <a:xfrm>
            <a:off x="7258050" y="4267319"/>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4" name="コンテンツ プレースホルダー 2">
            <a:extLst>
              <a:ext uri="{FF2B5EF4-FFF2-40B4-BE49-F238E27FC236}">
                <a16:creationId xmlns:a16="http://schemas.microsoft.com/office/drawing/2014/main" id="{AA3938EB-526C-4A12-B777-51BEBFC8A0FC}"/>
              </a:ext>
            </a:extLst>
          </p:cNvPr>
          <p:cNvSpPr txBox="1">
            <a:spLocks/>
          </p:cNvSpPr>
          <p:nvPr/>
        </p:nvSpPr>
        <p:spPr>
          <a:xfrm>
            <a:off x="7258050" y="4721275"/>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5" name="コンテンツ プレースホルダー 2">
            <a:extLst>
              <a:ext uri="{FF2B5EF4-FFF2-40B4-BE49-F238E27FC236}">
                <a16:creationId xmlns:a16="http://schemas.microsoft.com/office/drawing/2014/main" id="{E80ECB0E-0F6A-40EB-B4BB-EBD51FE12978}"/>
              </a:ext>
            </a:extLst>
          </p:cNvPr>
          <p:cNvSpPr txBox="1">
            <a:spLocks/>
          </p:cNvSpPr>
          <p:nvPr/>
        </p:nvSpPr>
        <p:spPr>
          <a:xfrm>
            <a:off x="6251285" y="2143661"/>
            <a:ext cx="2854615" cy="523220"/>
          </a:xfrm>
          <a:prstGeom prst="rect">
            <a:avLst/>
          </a:prstGeom>
          <a:solidFill>
            <a:srgbClr val="7030A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800" dirty="0">
                <a:solidFill>
                  <a:schemeClr val="bg1"/>
                </a:solidFill>
              </a:rPr>
              <a:t>Irregular(</a:t>
            </a:r>
            <a:r>
              <a:rPr lang="en-US" altLang="ja-JP" sz="2800" dirty="0" err="1">
                <a:solidFill>
                  <a:schemeClr val="bg1"/>
                </a:solidFill>
              </a:rPr>
              <a:t>On+Kun</a:t>
            </a:r>
            <a:r>
              <a:rPr lang="en-US" altLang="ja-JP" sz="2800" dirty="0">
                <a:solidFill>
                  <a:schemeClr val="bg1"/>
                </a:solidFill>
              </a:rPr>
              <a:t>)</a:t>
            </a:r>
            <a:endParaRPr lang="ja-JP" altLang="en-US" sz="2800" dirty="0">
              <a:solidFill>
                <a:schemeClr val="bg1"/>
              </a:solidFill>
            </a:endParaRPr>
          </a:p>
        </p:txBody>
      </p:sp>
      <p:sp>
        <p:nvSpPr>
          <p:cNvPr id="16" name="コンテンツ プレースホルダー 2">
            <a:extLst>
              <a:ext uri="{FF2B5EF4-FFF2-40B4-BE49-F238E27FC236}">
                <a16:creationId xmlns:a16="http://schemas.microsoft.com/office/drawing/2014/main" id="{D9580B43-2A71-416C-A346-044215552919}"/>
              </a:ext>
            </a:extLst>
          </p:cNvPr>
          <p:cNvSpPr txBox="1">
            <a:spLocks/>
          </p:cNvSpPr>
          <p:nvPr/>
        </p:nvSpPr>
        <p:spPr>
          <a:xfrm>
            <a:off x="7258050" y="5265276"/>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
        <p:nvSpPr>
          <p:cNvPr id="17" name="コンテンツ プレースホルダー 2">
            <a:extLst>
              <a:ext uri="{FF2B5EF4-FFF2-40B4-BE49-F238E27FC236}">
                <a16:creationId xmlns:a16="http://schemas.microsoft.com/office/drawing/2014/main" id="{B4716525-F334-4FC8-833B-F667E738E34F}"/>
              </a:ext>
            </a:extLst>
          </p:cNvPr>
          <p:cNvSpPr txBox="1">
            <a:spLocks/>
          </p:cNvSpPr>
          <p:nvPr/>
        </p:nvSpPr>
        <p:spPr>
          <a:xfrm>
            <a:off x="7248525" y="5780968"/>
            <a:ext cx="1752600" cy="461665"/>
          </a:xfrm>
          <a:prstGeom prst="rect">
            <a:avLst/>
          </a:prstGeom>
          <a:solidFill>
            <a:srgbClr val="FF0000"/>
          </a:solidFill>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ctr">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en-US" altLang="ja-JP" sz="2400" dirty="0">
                <a:solidFill>
                  <a:schemeClr val="bg1"/>
                </a:solidFill>
              </a:rPr>
              <a:t>On reading</a:t>
            </a:r>
            <a:endParaRPr lang="ja-JP" altLang="en-US" sz="2400" dirty="0">
              <a:solidFill>
                <a:schemeClr val="bg1"/>
              </a:solidFill>
            </a:endParaRPr>
          </a:p>
        </p:txBody>
      </p:sp>
    </p:spTree>
    <p:extLst>
      <p:ext uri="{BB962C8B-B14F-4D97-AF65-F5344CB8AC3E}">
        <p14:creationId xmlns:p14="http://schemas.microsoft.com/office/powerpoint/2010/main" val="3344513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fade">
                                      <p:cBhvr>
                                        <p:cTn id="5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P spid="11" grpId="0" animBg="1"/>
      <p:bldP spid="12" grpId="0" animBg="1"/>
      <p:bldP spid="13" grpId="0" animBg="1"/>
      <p:bldP spid="14" grpId="0" animBg="1"/>
      <p:bldP spid="15" grpId="0" animBg="1"/>
      <p:bldP spid="16" grpId="0" animBg="1"/>
      <p:bldP spid="17" grpId="0" animBg="1"/>
    </p:bld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3119</TotalTime>
  <Words>466</Words>
  <Application>Microsoft Office PowerPoint</Application>
  <PresentationFormat>画面に合わせる (4:3)</PresentationFormat>
  <Paragraphs>164</Paragraphs>
  <Slides>9</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MS UI Gothic</vt:lpstr>
      <vt:lpstr>Arial</vt:lpstr>
      <vt:lpstr>Calibri</vt:lpstr>
      <vt:lpstr>Calibri Light</vt:lpstr>
      <vt:lpstr>Office テーマ</vt:lpstr>
      <vt:lpstr>Free Kanji Material  無料漢字教材 kanji0014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67</cp:revision>
  <dcterms:created xsi:type="dcterms:W3CDTF">2022-02-04T14:29:48Z</dcterms:created>
  <dcterms:modified xsi:type="dcterms:W3CDTF">2022-02-23T15:53:36Z</dcterms:modified>
</cp:coreProperties>
</file>